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6" r:id="rId1"/>
  </p:sldMasterIdLst>
  <p:notesMasterIdLst>
    <p:notesMasterId r:id="rId17"/>
  </p:notesMasterIdLst>
  <p:sldIdLst>
    <p:sldId id="314" r:id="rId2"/>
    <p:sldId id="257" r:id="rId3"/>
    <p:sldId id="261" r:id="rId4"/>
    <p:sldId id="312" r:id="rId5"/>
    <p:sldId id="272" r:id="rId6"/>
    <p:sldId id="273" r:id="rId7"/>
    <p:sldId id="276" r:id="rId8"/>
    <p:sldId id="297" r:id="rId9"/>
    <p:sldId id="307" r:id="rId10"/>
    <p:sldId id="308" r:id="rId11"/>
    <p:sldId id="309" r:id="rId12"/>
    <p:sldId id="310" r:id="rId13"/>
    <p:sldId id="311" r:id="rId14"/>
    <p:sldId id="258" r:id="rId15"/>
    <p:sldId id="306"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6B64E61-2609-4E05-AE94-03446098BF66}">
          <p14:sldIdLst>
            <p14:sldId id="314"/>
            <p14:sldId id="257"/>
            <p14:sldId id="261"/>
            <p14:sldId id="312"/>
            <p14:sldId id="272"/>
            <p14:sldId id="273"/>
            <p14:sldId id="276"/>
            <p14:sldId id="297"/>
            <p14:sldId id="307"/>
            <p14:sldId id="308"/>
            <p14:sldId id="309"/>
            <p14:sldId id="310"/>
            <p14:sldId id="311"/>
            <p14:sldId id="258"/>
            <p14:sldId id="30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7933C"/>
    <a:srgbClr val="DDDDDD"/>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0606"/>
    <p:restoredTop sz="94551"/>
  </p:normalViewPr>
  <p:slideViewPr>
    <p:cSldViewPr>
      <p:cViewPr varScale="1">
        <p:scale>
          <a:sx n="39" d="100"/>
          <a:sy n="39" d="100"/>
        </p:scale>
        <p:origin x="176" y="152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F4E66E-48B6-4F2D-AD75-FB41C7270A8E}" type="doc">
      <dgm:prSet loTypeId="urn:microsoft.com/office/officeart/2011/layout/ConvergingText" loCatId="officeonline" qsTypeId="urn:microsoft.com/office/officeart/2005/8/quickstyle/simple1" qsCatId="simple" csTypeId="urn:microsoft.com/office/officeart/2005/8/colors/accent2_2" csCatId="accent2" phldr="1"/>
      <dgm:spPr/>
      <dgm:t>
        <a:bodyPr/>
        <a:lstStyle/>
        <a:p>
          <a:endParaRPr lang="en-US"/>
        </a:p>
      </dgm:t>
    </dgm:pt>
    <dgm:pt modelId="{78B26C6E-3FE8-4DC1-A96F-DAF02F942ACE}">
      <dgm:prSet phldrT="[Text]"/>
      <dgm:spPr/>
      <dgm:t>
        <a:bodyPr/>
        <a:lstStyle/>
        <a:p>
          <a:r>
            <a:rPr lang="en-US" dirty="0" smtClean="0"/>
            <a:t>Land Protection Project</a:t>
          </a:r>
          <a:endParaRPr lang="en-US" dirty="0"/>
        </a:p>
      </dgm:t>
    </dgm:pt>
    <dgm:pt modelId="{E023156E-9A51-4EE8-9785-0987C821231F}" type="parTrans" cxnId="{A586EB9F-2AF8-4504-BC58-5687BA5B30D2}">
      <dgm:prSet/>
      <dgm:spPr/>
      <dgm:t>
        <a:bodyPr/>
        <a:lstStyle/>
        <a:p>
          <a:endParaRPr lang="en-US"/>
        </a:p>
      </dgm:t>
    </dgm:pt>
    <dgm:pt modelId="{02A9BCE7-221C-4E4B-9E70-D7C8AAE9BB8A}" type="sibTrans" cxnId="{A586EB9F-2AF8-4504-BC58-5687BA5B30D2}">
      <dgm:prSet/>
      <dgm:spPr/>
      <dgm:t>
        <a:bodyPr/>
        <a:lstStyle/>
        <a:p>
          <a:endParaRPr lang="en-US"/>
        </a:p>
      </dgm:t>
    </dgm:pt>
    <dgm:pt modelId="{11555D06-2E2C-4AB7-82ED-12BDD584BA00}">
      <dgm:prSet phldrT="[Text]" custT="1"/>
      <dgm:spPr/>
      <dgm:t>
        <a:bodyPr/>
        <a:lstStyle/>
        <a:p>
          <a:r>
            <a:rPr lang="en-US" sz="3200" b="1" dirty="0" smtClean="0"/>
            <a:t>Landowner Goals</a:t>
          </a:r>
          <a:endParaRPr lang="en-US" sz="3200" b="1" dirty="0"/>
        </a:p>
      </dgm:t>
    </dgm:pt>
    <dgm:pt modelId="{3D362F05-2403-4CBC-A046-3D76985DF84B}" type="parTrans" cxnId="{28375FF7-A2E1-4ED1-9635-FFF850FD4278}">
      <dgm:prSet/>
      <dgm:spPr/>
      <dgm:t>
        <a:bodyPr/>
        <a:lstStyle/>
        <a:p>
          <a:endParaRPr lang="en-US"/>
        </a:p>
      </dgm:t>
    </dgm:pt>
    <dgm:pt modelId="{69113C32-406F-4DCC-912A-33E0C70673FE}" type="sibTrans" cxnId="{28375FF7-A2E1-4ED1-9635-FFF850FD4278}">
      <dgm:prSet/>
      <dgm:spPr/>
      <dgm:t>
        <a:bodyPr/>
        <a:lstStyle/>
        <a:p>
          <a:endParaRPr lang="en-US"/>
        </a:p>
      </dgm:t>
    </dgm:pt>
    <dgm:pt modelId="{496CA1E3-677B-40DD-B080-5EB3F31D8D6A}">
      <dgm:prSet phldrT="[Text]" custT="1"/>
      <dgm:spPr/>
      <dgm:t>
        <a:bodyPr/>
        <a:lstStyle/>
        <a:p>
          <a:r>
            <a:rPr lang="en-US" sz="3200" b="1" u="sng" dirty="0" smtClean="0"/>
            <a:t>Natural Resources </a:t>
          </a:r>
          <a:endParaRPr lang="en-US" sz="3200" b="1" u="sng" dirty="0"/>
        </a:p>
      </dgm:t>
    </dgm:pt>
    <dgm:pt modelId="{6EAD9234-9D66-432A-B28A-0B75DB9BC3AD}" type="parTrans" cxnId="{626A246B-6BDA-42EC-8264-561F6F441C0A}">
      <dgm:prSet/>
      <dgm:spPr/>
      <dgm:t>
        <a:bodyPr/>
        <a:lstStyle/>
        <a:p>
          <a:endParaRPr lang="en-US"/>
        </a:p>
      </dgm:t>
    </dgm:pt>
    <dgm:pt modelId="{0775A56D-EDC5-4820-B3A9-69D832D44E3E}" type="sibTrans" cxnId="{626A246B-6BDA-42EC-8264-561F6F441C0A}">
      <dgm:prSet/>
      <dgm:spPr/>
      <dgm:t>
        <a:bodyPr/>
        <a:lstStyle/>
        <a:p>
          <a:endParaRPr lang="en-US"/>
        </a:p>
      </dgm:t>
    </dgm:pt>
    <dgm:pt modelId="{8F1D05B1-89E3-4CE0-A203-A431B0AFD7A1}">
      <dgm:prSet phldrT="[Text]" custT="1"/>
      <dgm:spPr/>
      <dgm:t>
        <a:bodyPr/>
        <a:lstStyle/>
        <a:p>
          <a:r>
            <a:rPr lang="en-US" sz="3200" b="1" dirty="0" smtClean="0"/>
            <a:t>Funding </a:t>
          </a:r>
          <a:endParaRPr lang="en-US" sz="3200" b="1" dirty="0"/>
        </a:p>
      </dgm:t>
    </dgm:pt>
    <dgm:pt modelId="{9FDE29C0-1958-4112-AC05-70A0F94CDB1E}" type="parTrans" cxnId="{57439A32-94D8-4FB5-B0B3-828C15F88F42}">
      <dgm:prSet/>
      <dgm:spPr/>
      <dgm:t>
        <a:bodyPr/>
        <a:lstStyle/>
        <a:p>
          <a:endParaRPr lang="en-US"/>
        </a:p>
      </dgm:t>
    </dgm:pt>
    <dgm:pt modelId="{B42161DF-E710-44B4-8450-5B39EF25E622}" type="sibTrans" cxnId="{57439A32-94D8-4FB5-B0B3-828C15F88F42}">
      <dgm:prSet/>
      <dgm:spPr/>
      <dgm:t>
        <a:bodyPr/>
        <a:lstStyle/>
        <a:p>
          <a:endParaRPr lang="en-US"/>
        </a:p>
      </dgm:t>
    </dgm:pt>
    <dgm:pt modelId="{12D4B844-BC5D-4591-8C22-428FD57C887E}" type="pres">
      <dgm:prSet presAssocID="{15F4E66E-48B6-4F2D-AD75-FB41C7270A8E}" presName="Name0" presStyleCnt="0">
        <dgm:presLayoutVars>
          <dgm:chMax/>
          <dgm:chPref val="1"/>
          <dgm:dir/>
          <dgm:animOne val="branch"/>
          <dgm:animLvl val="lvl"/>
          <dgm:resizeHandles/>
        </dgm:presLayoutVars>
      </dgm:prSet>
      <dgm:spPr/>
      <dgm:t>
        <a:bodyPr/>
        <a:lstStyle/>
        <a:p>
          <a:endParaRPr lang="en-US"/>
        </a:p>
      </dgm:t>
    </dgm:pt>
    <dgm:pt modelId="{4526442F-FC54-4E01-8A02-31812801E896}" type="pres">
      <dgm:prSet presAssocID="{78B26C6E-3FE8-4DC1-A96F-DAF02F942ACE}" presName="composite" presStyleCnt="0"/>
      <dgm:spPr/>
    </dgm:pt>
    <dgm:pt modelId="{F8B2DC1D-D0E5-4674-80B8-230D48E59943}" type="pres">
      <dgm:prSet presAssocID="{78B26C6E-3FE8-4DC1-A96F-DAF02F942ACE}" presName="ParentAccent1" presStyleLbl="alignNode1" presStyleIdx="0" presStyleCnt="34"/>
      <dgm:spPr/>
    </dgm:pt>
    <dgm:pt modelId="{069DA5B0-D719-490F-AFCF-C9A056F4AEF1}" type="pres">
      <dgm:prSet presAssocID="{78B26C6E-3FE8-4DC1-A96F-DAF02F942ACE}" presName="ParentAccent2" presStyleLbl="alignNode1" presStyleIdx="1" presStyleCnt="34"/>
      <dgm:spPr/>
    </dgm:pt>
    <dgm:pt modelId="{76732157-8D26-4FD8-A7CA-9584A1365A3B}" type="pres">
      <dgm:prSet presAssocID="{78B26C6E-3FE8-4DC1-A96F-DAF02F942ACE}" presName="ParentAccent3" presStyleLbl="alignNode1" presStyleIdx="2" presStyleCnt="34"/>
      <dgm:spPr/>
    </dgm:pt>
    <dgm:pt modelId="{17532649-693A-49F5-89B8-1A7BFB49F910}" type="pres">
      <dgm:prSet presAssocID="{78B26C6E-3FE8-4DC1-A96F-DAF02F942ACE}" presName="ParentAccent4" presStyleLbl="alignNode1" presStyleIdx="3" presStyleCnt="34"/>
      <dgm:spPr/>
    </dgm:pt>
    <dgm:pt modelId="{ACAC17A5-EFF5-4AB4-9BBA-259884D5D621}" type="pres">
      <dgm:prSet presAssocID="{78B26C6E-3FE8-4DC1-A96F-DAF02F942ACE}" presName="ParentAccent5" presStyleLbl="alignNode1" presStyleIdx="4" presStyleCnt="34"/>
      <dgm:spPr/>
    </dgm:pt>
    <dgm:pt modelId="{76F8A964-4AD5-4476-8C16-48AEF8071F11}" type="pres">
      <dgm:prSet presAssocID="{78B26C6E-3FE8-4DC1-A96F-DAF02F942ACE}" presName="ParentAccent6" presStyleLbl="alignNode1" presStyleIdx="5" presStyleCnt="34" custFlipVert="1" custFlipHor="1" custScaleX="54356" custScaleY="101012" custLinFactNeighborX="870" custLinFactNeighborY="3978"/>
      <dgm:spPr/>
    </dgm:pt>
    <dgm:pt modelId="{F04838DD-97D1-4720-9C4F-6641592390C8}" type="pres">
      <dgm:prSet presAssocID="{78B26C6E-3FE8-4DC1-A96F-DAF02F942ACE}" presName="ParentAccent7" presStyleLbl="alignNode1" presStyleIdx="6" presStyleCnt="34"/>
      <dgm:spPr/>
    </dgm:pt>
    <dgm:pt modelId="{A73C2598-E565-43CF-8F4C-80924FCB182A}" type="pres">
      <dgm:prSet presAssocID="{78B26C6E-3FE8-4DC1-A96F-DAF02F942ACE}" presName="ParentAccent8" presStyleLbl="alignNode1" presStyleIdx="7" presStyleCnt="34"/>
      <dgm:spPr/>
    </dgm:pt>
    <dgm:pt modelId="{7162F06C-C35B-4469-9C87-00A98C2145C9}" type="pres">
      <dgm:prSet presAssocID="{78B26C6E-3FE8-4DC1-A96F-DAF02F942ACE}" presName="ParentAccent9" presStyleLbl="alignNode1" presStyleIdx="8" presStyleCnt="34"/>
      <dgm:spPr/>
    </dgm:pt>
    <dgm:pt modelId="{FAC473F9-BFED-47A5-9CB6-D1B89E860605}" type="pres">
      <dgm:prSet presAssocID="{78B26C6E-3FE8-4DC1-A96F-DAF02F942ACE}" presName="ParentAccent10" presStyleLbl="alignNode1" presStyleIdx="9" presStyleCnt="34"/>
      <dgm:spPr/>
    </dgm:pt>
    <dgm:pt modelId="{3C577D0B-C0AA-4E4B-BC3D-EDC1B84B8422}" type="pres">
      <dgm:prSet presAssocID="{78B26C6E-3FE8-4DC1-A96F-DAF02F942ACE}" presName="Parent" presStyleLbl="alignNode1" presStyleIdx="10" presStyleCnt="34">
        <dgm:presLayoutVars>
          <dgm:chMax val="5"/>
          <dgm:chPref val="3"/>
          <dgm:bulletEnabled val="1"/>
        </dgm:presLayoutVars>
      </dgm:prSet>
      <dgm:spPr/>
      <dgm:t>
        <a:bodyPr/>
        <a:lstStyle/>
        <a:p>
          <a:endParaRPr lang="en-US"/>
        </a:p>
      </dgm:t>
    </dgm:pt>
    <dgm:pt modelId="{24FA1979-E529-41B9-9904-FEFFD2ACBE60}" type="pres">
      <dgm:prSet presAssocID="{11555D06-2E2C-4AB7-82ED-12BDD584BA00}" presName="Child1Accent1" presStyleLbl="alignNode1" presStyleIdx="11" presStyleCnt="34"/>
      <dgm:spPr/>
    </dgm:pt>
    <dgm:pt modelId="{51A70F2A-5F1A-469F-8794-BC57C128556A}" type="pres">
      <dgm:prSet presAssocID="{11555D06-2E2C-4AB7-82ED-12BDD584BA00}" presName="Child1Accent2" presStyleLbl="alignNode1" presStyleIdx="12" presStyleCnt="34"/>
      <dgm:spPr/>
    </dgm:pt>
    <dgm:pt modelId="{A7F5F338-9D1B-4B6C-8716-62DE34511C0B}" type="pres">
      <dgm:prSet presAssocID="{11555D06-2E2C-4AB7-82ED-12BDD584BA00}" presName="Child1Accent3" presStyleLbl="alignNode1" presStyleIdx="13" presStyleCnt="34"/>
      <dgm:spPr/>
    </dgm:pt>
    <dgm:pt modelId="{7F23FAA1-4119-43F1-BDC5-8AE221ABC467}" type="pres">
      <dgm:prSet presAssocID="{11555D06-2E2C-4AB7-82ED-12BDD584BA00}" presName="Child1Accent4" presStyleLbl="alignNode1" presStyleIdx="14" presStyleCnt="34"/>
      <dgm:spPr/>
    </dgm:pt>
    <dgm:pt modelId="{F5B358DF-0323-4418-8D86-0CE0E40910EC}" type="pres">
      <dgm:prSet presAssocID="{11555D06-2E2C-4AB7-82ED-12BDD584BA00}" presName="Child1Accent5" presStyleLbl="alignNode1" presStyleIdx="15" presStyleCnt="34"/>
      <dgm:spPr/>
    </dgm:pt>
    <dgm:pt modelId="{E07F7E0B-C471-4381-AC5D-0A09D8719911}" type="pres">
      <dgm:prSet presAssocID="{11555D06-2E2C-4AB7-82ED-12BDD584BA00}" presName="Child1Accent6" presStyleLbl="alignNode1" presStyleIdx="16" presStyleCnt="34"/>
      <dgm:spPr/>
    </dgm:pt>
    <dgm:pt modelId="{2CA61345-BE3C-4718-9B63-8F8DB008E4D9}" type="pres">
      <dgm:prSet presAssocID="{11555D06-2E2C-4AB7-82ED-12BDD584BA00}" presName="Child1Accent7" presStyleLbl="alignNode1" presStyleIdx="17" presStyleCnt="34"/>
      <dgm:spPr/>
    </dgm:pt>
    <dgm:pt modelId="{4E21E041-3149-4166-8D7E-EF9D6C650375}" type="pres">
      <dgm:prSet presAssocID="{11555D06-2E2C-4AB7-82ED-12BDD584BA00}" presName="Child1Accent8" presStyleLbl="alignNode1" presStyleIdx="18" presStyleCnt="34"/>
      <dgm:spPr/>
    </dgm:pt>
    <dgm:pt modelId="{3D715CA7-0142-4FFE-9D3F-5AFBBABDE3E7}" type="pres">
      <dgm:prSet presAssocID="{11555D06-2E2C-4AB7-82ED-12BDD584BA00}" presName="Child1Accent9" presStyleLbl="alignNode1" presStyleIdx="19" presStyleCnt="34"/>
      <dgm:spPr/>
    </dgm:pt>
    <dgm:pt modelId="{52D92824-AA09-4FE6-9C3C-DF36DC2D81CB}" type="pres">
      <dgm:prSet presAssocID="{11555D06-2E2C-4AB7-82ED-12BDD584BA00}" presName="Child1" presStyleLbl="revTx" presStyleIdx="0" presStyleCnt="3" custScaleX="127104" custScaleY="94214" custLinFactNeighborX="14903" custLinFactNeighborY="-20884">
        <dgm:presLayoutVars>
          <dgm:chMax/>
          <dgm:chPref val="0"/>
          <dgm:bulletEnabled val="1"/>
        </dgm:presLayoutVars>
      </dgm:prSet>
      <dgm:spPr/>
      <dgm:t>
        <a:bodyPr/>
        <a:lstStyle/>
        <a:p>
          <a:endParaRPr lang="en-US"/>
        </a:p>
      </dgm:t>
    </dgm:pt>
    <dgm:pt modelId="{F13334D9-EAFD-4EB7-8744-AF9507946632}" type="pres">
      <dgm:prSet presAssocID="{496CA1E3-677B-40DD-B080-5EB3F31D8D6A}" presName="Child2Accent1" presStyleLbl="alignNode1" presStyleIdx="20" presStyleCnt="34"/>
      <dgm:spPr/>
    </dgm:pt>
    <dgm:pt modelId="{811CDC32-8242-43FC-9E46-DA5D5D88B9EE}" type="pres">
      <dgm:prSet presAssocID="{496CA1E3-677B-40DD-B080-5EB3F31D8D6A}" presName="Child2Accent2" presStyleLbl="alignNode1" presStyleIdx="21" presStyleCnt="34"/>
      <dgm:spPr/>
    </dgm:pt>
    <dgm:pt modelId="{C97D41EE-B6DA-487E-8AF1-0E2186C0D7F8}" type="pres">
      <dgm:prSet presAssocID="{496CA1E3-677B-40DD-B080-5EB3F31D8D6A}" presName="Child2Accent3" presStyleLbl="alignNode1" presStyleIdx="22" presStyleCnt="34"/>
      <dgm:spPr/>
    </dgm:pt>
    <dgm:pt modelId="{0BD69052-099E-4F15-8C88-8A9A68DE0284}" type="pres">
      <dgm:prSet presAssocID="{496CA1E3-677B-40DD-B080-5EB3F31D8D6A}" presName="Child2Accent4" presStyleLbl="alignNode1" presStyleIdx="23" presStyleCnt="34"/>
      <dgm:spPr/>
    </dgm:pt>
    <dgm:pt modelId="{29E2A4F2-3EBB-454A-9827-36D394821544}" type="pres">
      <dgm:prSet presAssocID="{496CA1E3-677B-40DD-B080-5EB3F31D8D6A}" presName="Child2Accent5" presStyleLbl="alignNode1" presStyleIdx="24" presStyleCnt="34"/>
      <dgm:spPr/>
    </dgm:pt>
    <dgm:pt modelId="{639BF7BD-4762-479C-80DC-0399128D6686}" type="pres">
      <dgm:prSet presAssocID="{496CA1E3-677B-40DD-B080-5EB3F31D8D6A}" presName="Child2Accent6" presStyleLbl="alignNode1" presStyleIdx="25" presStyleCnt="34"/>
      <dgm:spPr/>
    </dgm:pt>
    <dgm:pt modelId="{B97D8395-AEF1-41CE-AE59-3E6A2157D475}" type="pres">
      <dgm:prSet presAssocID="{496CA1E3-677B-40DD-B080-5EB3F31D8D6A}" presName="Child2Accent7" presStyleLbl="alignNode1" presStyleIdx="26" presStyleCnt="34"/>
      <dgm:spPr/>
    </dgm:pt>
    <dgm:pt modelId="{54182C01-9847-43FF-A528-33E66D698712}" type="pres">
      <dgm:prSet presAssocID="{496CA1E3-677B-40DD-B080-5EB3F31D8D6A}" presName="Child2" presStyleLbl="revTx" presStyleIdx="1" presStyleCnt="3">
        <dgm:presLayoutVars>
          <dgm:chMax/>
          <dgm:chPref val="0"/>
          <dgm:bulletEnabled val="1"/>
        </dgm:presLayoutVars>
      </dgm:prSet>
      <dgm:spPr/>
      <dgm:t>
        <a:bodyPr/>
        <a:lstStyle/>
        <a:p>
          <a:endParaRPr lang="en-US"/>
        </a:p>
      </dgm:t>
    </dgm:pt>
    <dgm:pt modelId="{483D69B0-D5F0-4662-B47E-C2ABDE078DEA}" type="pres">
      <dgm:prSet presAssocID="{8F1D05B1-89E3-4CE0-A203-A431B0AFD7A1}" presName="Child3Accent1" presStyleLbl="alignNode1" presStyleIdx="27" presStyleCnt="34"/>
      <dgm:spPr/>
    </dgm:pt>
    <dgm:pt modelId="{032F9328-475E-4060-9922-1CE36224E2F8}" type="pres">
      <dgm:prSet presAssocID="{8F1D05B1-89E3-4CE0-A203-A431B0AFD7A1}" presName="Child3Accent2" presStyleLbl="alignNode1" presStyleIdx="28" presStyleCnt="34"/>
      <dgm:spPr/>
    </dgm:pt>
    <dgm:pt modelId="{32FE1B6D-6EE0-41D7-ABF6-1390A6D4FD0E}" type="pres">
      <dgm:prSet presAssocID="{8F1D05B1-89E3-4CE0-A203-A431B0AFD7A1}" presName="Child3Accent3" presStyleLbl="alignNode1" presStyleIdx="29" presStyleCnt="34"/>
      <dgm:spPr/>
    </dgm:pt>
    <dgm:pt modelId="{EFAF2715-638F-4D30-B407-EBC22C7645AA}" type="pres">
      <dgm:prSet presAssocID="{8F1D05B1-89E3-4CE0-A203-A431B0AFD7A1}" presName="Child3Accent4" presStyleLbl="alignNode1" presStyleIdx="30" presStyleCnt="34"/>
      <dgm:spPr/>
    </dgm:pt>
    <dgm:pt modelId="{140EE8F7-578C-48E9-B359-51C7D0BAC4CE}" type="pres">
      <dgm:prSet presAssocID="{8F1D05B1-89E3-4CE0-A203-A431B0AFD7A1}" presName="Child3Accent5" presStyleLbl="alignNode1" presStyleIdx="31" presStyleCnt="34"/>
      <dgm:spPr/>
    </dgm:pt>
    <dgm:pt modelId="{387A4694-187D-4742-9CB1-32F04E13F93A}" type="pres">
      <dgm:prSet presAssocID="{8F1D05B1-89E3-4CE0-A203-A431B0AFD7A1}" presName="Child3Accent6" presStyleLbl="alignNode1" presStyleIdx="32" presStyleCnt="34"/>
      <dgm:spPr/>
    </dgm:pt>
    <dgm:pt modelId="{D5FB4E52-0080-441E-9C94-5CD0D83886D9}" type="pres">
      <dgm:prSet presAssocID="{8F1D05B1-89E3-4CE0-A203-A431B0AFD7A1}" presName="Child3Accent7" presStyleLbl="alignNode1" presStyleIdx="33" presStyleCnt="34"/>
      <dgm:spPr/>
    </dgm:pt>
    <dgm:pt modelId="{4BBAB0D2-57E9-4E5C-86CC-D65E592D039A}" type="pres">
      <dgm:prSet presAssocID="{8F1D05B1-89E3-4CE0-A203-A431B0AFD7A1}" presName="Child3" presStyleLbl="revTx" presStyleIdx="2" presStyleCnt="3">
        <dgm:presLayoutVars>
          <dgm:chMax/>
          <dgm:chPref val="0"/>
          <dgm:bulletEnabled val="1"/>
        </dgm:presLayoutVars>
      </dgm:prSet>
      <dgm:spPr/>
      <dgm:t>
        <a:bodyPr/>
        <a:lstStyle/>
        <a:p>
          <a:endParaRPr lang="en-US"/>
        </a:p>
      </dgm:t>
    </dgm:pt>
  </dgm:ptLst>
  <dgm:cxnLst>
    <dgm:cxn modelId="{28375FF7-A2E1-4ED1-9635-FFF850FD4278}" srcId="{78B26C6E-3FE8-4DC1-A96F-DAF02F942ACE}" destId="{11555D06-2E2C-4AB7-82ED-12BDD584BA00}" srcOrd="0" destOrd="0" parTransId="{3D362F05-2403-4CBC-A046-3D76985DF84B}" sibTransId="{69113C32-406F-4DCC-912A-33E0C70673FE}"/>
    <dgm:cxn modelId="{A586EB9F-2AF8-4504-BC58-5687BA5B30D2}" srcId="{15F4E66E-48B6-4F2D-AD75-FB41C7270A8E}" destId="{78B26C6E-3FE8-4DC1-A96F-DAF02F942ACE}" srcOrd="0" destOrd="0" parTransId="{E023156E-9A51-4EE8-9785-0987C821231F}" sibTransId="{02A9BCE7-221C-4E4B-9E70-D7C8AAE9BB8A}"/>
    <dgm:cxn modelId="{76463034-E566-8C4E-9CF6-7F7A9FE65678}" type="presOf" srcId="{78B26C6E-3FE8-4DC1-A96F-DAF02F942ACE}" destId="{3C577D0B-C0AA-4E4B-BC3D-EDC1B84B8422}" srcOrd="0" destOrd="0" presId="urn:microsoft.com/office/officeart/2011/layout/ConvergingText"/>
    <dgm:cxn modelId="{57E11799-A312-D145-8C66-95E4BFC9FC54}" type="presOf" srcId="{15F4E66E-48B6-4F2D-AD75-FB41C7270A8E}" destId="{12D4B844-BC5D-4591-8C22-428FD57C887E}" srcOrd="0" destOrd="0" presId="urn:microsoft.com/office/officeart/2011/layout/ConvergingText"/>
    <dgm:cxn modelId="{1F73BB11-B2E4-0746-B9DA-CE25F30F3D85}" type="presOf" srcId="{496CA1E3-677B-40DD-B080-5EB3F31D8D6A}" destId="{54182C01-9847-43FF-A528-33E66D698712}" srcOrd="0" destOrd="0" presId="urn:microsoft.com/office/officeart/2011/layout/ConvergingText"/>
    <dgm:cxn modelId="{0A431F89-C728-5743-A544-9E1750AF1324}" type="presOf" srcId="{11555D06-2E2C-4AB7-82ED-12BDD584BA00}" destId="{52D92824-AA09-4FE6-9C3C-DF36DC2D81CB}" srcOrd="0" destOrd="0" presId="urn:microsoft.com/office/officeart/2011/layout/ConvergingText"/>
    <dgm:cxn modelId="{3CAB993A-396E-0041-A21D-6DC57B3CCFB0}" type="presOf" srcId="{8F1D05B1-89E3-4CE0-A203-A431B0AFD7A1}" destId="{4BBAB0D2-57E9-4E5C-86CC-D65E592D039A}" srcOrd="0" destOrd="0" presId="urn:microsoft.com/office/officeart/2011/layout/ConvergingText"/>
    <dgm:cxn modelId="{626A246B-6BDA-42EC-8264-561F6F441C0A}" srcId="{78B26C6E-3FE8-4DC1-A96F-DAF02F942ACE}" destId="{496CA1E3-677B-40DD-B080-5EB3F31D8D6A}" srcOrd="1" destOrd="0" parTransId="{6EAD9234-9D66-432A-B28A-0B75DB9BC3AD}" sibTransId="{0775A56D-EDC5-4820-B3A9-69D832D44E3E}"/>
    <dgm:cxn modelId="{57439A32-94D8-4FB5-B0B3-828C15F88F42}" srcId="{78B26C6E-3FE8-4DC1-A96F-DAF02F942ACE}" destId="{8F1D05B1-89E3-4CE0-A203-A431B0AFD7A1}" srcOrd="2" destOrd="0" parTransId="{9FDE29C0-1958-4112-AC05-70A0F94CDB1E}" sibTransId="{B42161DF-E710-44B4-8450-5B39EF25E622}"/>
    <dgm:cxn modelId="{3322055A-A211-0C44-AEB1-1895F383DB70}" type="presParOf" srcId="{12D4B844-BC5D-4591-8C22-428FD57C887E}" destId="{4526442F-FC54-4E01-8A02-31812801E896}" srcOrd="0" destOrd="0" presId="urn:microsoft.com/office/officeart/2011/layout/ConvergingText"/>
    <dgm:cxn modelId="{0BE28711-5CFB-E24D-9AE4-B3AEA9DFDA52}" type="presParOf" srcId="{4526442F-FC54-4E01-8A02-31812801E896}" destId="{F8B2DC1D-D0E5-4674-80B8-230D48E59943}" srcOrd="0" destOrd="0" presId="urn:microsoft.com/office/officeart/2011/layout/ConvergingText"/>
    <dgm:cxn modelId="{4099DA61-25C6-F149-9435-121D2635298B}" type="presParOf" srcId="{4526442F-FC54-4E01-8A02-31812801E896}" destId="{069DA5B0-D719-490F-AFCF-C9A056F4AEF1}" srcOrd="1" destOrd="0" presId="urn:microsoft.com/office/officeart/2011/layout/ConvergingText"/>
    <dgm:cxn modelId="{122669B9-7EB3-AB4C-A82D-E165BCC0669C}" type="presParOf" srcId="{4526442F-FC54-4E01-8A02-31812801E896}" destId="{76732157-8D26-4FD8-A7CA-9584A1365A3B}" srcOrd="2" destOrd="0" presId="urn:microsoft.com/office/officeart/2011/layout/ConvergingText"/>
    <dgm:cxn modelId="{FE401917-77CE-DF4E-B923-8142FCFBB928}" type="presParOf" srcId="{4526442F-FC54-4E01-8A02-31812801E896}" destId="{17532649-693A-49F5-89B8-1A7BFB49F910}" srcOrd="3" destOrd="0" presId="urn:microsoft.com/office/officeart/2011/layout/ConvergingText"/>
    <dgm:cxn modelId="{E58B5870-0E4A-DB41-AECB-1ED133005A61}" type="presParOf" srcId="{4526442F-FC54-4E01-8A02-31812801E896}" destId="{ACAC17A5-EFF5-4AB4-9BBA-259884D5D621}" srcOrd="4" destOrd="0" presId="urn:microsoft.com/office/officeart/2011/layout/ConvergingText"/>
    <dgm:cxn modelId="{E0E262F3-1692-C94C-9D07-661FC6C28FE8}" type="presParOf" srcId="{4526442F-FC54-4E01-8A02-31812801E896}" destId="{76F8A964-4AD5-4476-8C16-48AEF8071F11}" srcOrd="5" destOrd="0" presId="urn:microsoft.com/office/officeart/2011/layout/ConvergingText"/>
    <dgm:cxn modelId="{F723704B-BFFB-1148-9D23-786701698A69}" type="presParOf" srcId="{4526442F-FC54-4E01-8A02-31812801E896}" destId="{F04838DD-97D1-4720-9C4F-6641592390C8}" srcOrd="6" destOrd="0" presId="urn:microsoft.com/office/officeart/2011/layout/ConvergingText"/>
    <dgm:cxn modelId="{BDF9B7EC-CA8F-6E4A-812D-EAF3929380D3}" type="presParOf" srcId="{4526442F-FC54-4E01-8A02-31812801E896}" destId="{A73C2598-E565-43CF-8F4C-80924FCB182A}" srcOrd="7" destOrd="0" presId="urn:microsoft.com/office/officeart/2011/layout/ConvergingText"/>
    <dgm:cxn modelId="{BC34A415-5EB0-AC4A-98DF-F8EE5FEDF711}" type="presParOf" srcId="{4526442F-FC54-4E01-8A02-31812801E896}" destId="{7162F06C-C35B-4469-9C87-00A98C2145C9}" srcOrd="8" destOrd="0" presId="urn:microsoft.com/office/officeart/2011/layout/ConvergingText"/>
    <dgm:cxn modelId="{18B1B539-1D19-5E42-9F6C-95346A4ADED5}" type="presParOf" srcId="{4526442F-FC54-4E01-8A02-31812801E896}" destId="{FAC473F9-BFED-47A5-9CB6-D1B89E860605}" srcOrd="9" destOrd="0" presId="urn:microsoft.com/office/officeart/2011/layout/ConvergingText"/>
    <dgm:cxn modelId="{4A29A28B-CCDF-DA4C-8B26-BCCAC4529C94}" type="presParOf" srcId="{4526442F-FC54-4E01-8A02-31812801E896}" destId="{3C577D0B-C0AA-4E4B-BC3D-EDC1B84B8422}" srcOrd="10" destOrd="0" presId="urn:microsoft.com/office/officeart/2011/layout/ConvergingText"/>
    <dgm:cxn modelId="{7EB11B9F-6877-E34D-90CF-C4179B25A3A9}" type="presParOf" srcId="{4526442F-FC54-4E01-8A02-31812801E896}" destId="{24FA1979-E529-41B9-9904-FEFFD2ACBE60}" srcOrd="11" destOrd="0" presId="urn:microsoft.com/office/officeart/2011/layout/ConvergingText"/>
    <dgm:cxn modelId="{585F2F73-69CD-0748-85C9-FE4DF6664C64}" type="presParOf" srcId="{4526442F-FC54-4E01-8A02-31812801E896}" destId="{51A70F2A-5F1A-469F-8794-BC57C128556A}" srcOrd="12" destOrd="0" presId="urn:microsoft.com/office/officeart/2011/layout/ConvergingText"/>
    <dgm:cxn modelId="{ECCFE876-AA43-394B-8121-8C62F304DC73}" type="presParOf" srcId="{4526442F-FC54-4E01-8A02-31812801E896}" destId="{A7F5F338-9D1B-4B6C-8716-62DE34511C0B}" srcOrd="13" destOrd="0" presId="urn:microsoft.com/office/officeart/2011/layout/ConvergingText"/>
    <dgm:cxn modelId="{2375A6D0-A0E7-4C43-ADC1-6F09110A7DEF}" type="presParOf" srcId="{4526442F-FC54-4E01-8A02-31812801E896}" destId="{7F23FAA1-4119-43F1-BDC5-8AE221ABC467}" srcOrd="14" destOrd="0" presId="urn:microsoft.com/office/officeart/2011/layout/ConvergingText"/>
    <dgm:cxn modelId="{1B409EB2-13B7-3E4B-873B-3AA3C9A0C056}" type="presParOf" srcId="{4526442F-FC54-4E01-8A02-31812801E896}" destId="{F5B358DF-0323-4418-8D86-0CE0E40910EC}" srcOrd="15" destOrd="0" presId="urn:microsoft.com/office/officeart/2011/layout/ConvergingText"/>
    <dgm:cxn modelId="{3551453C-9655-D345-8F74-83DE80CF7259}" type="presParOf" srcId="{4526442F-FC54-4E01-8A02-31812801E896}" destId="{E07F7E0B-C471-4381-AC5D-0A09D8719911}" srcOrd="16" destOrd="0" presId="urn:microsoft.com/office/officeart/2011/layout/ConvergingText"/>
    <dgm:cxn modelId="{5850DAF8-BF99-5642-9F7B-33731E2A7439}" type="presParOf" srcId="{4526442F-FC54-4E01-8A02-31812801E896}" destId="{2CA61345-BE3C-4718-9B63-8F8DB008E4D9}" srcOrd="17" destOrd="0" presId="urn:microsoft.com/office/officeart/2011/layout/ConvergingText"/>
    <dgm:cxn modelId="{B2F2E00A-45A4-7942-9F44-5DD087102BFC}" type="presParOf" srcId="{4526442F-FC54-4E01-8A02-31812801E896}" destId="{4E21E041-3149-4166-8D7E-EF9D6C650375}" srcOrd="18" destOrd="0" presId="urn:microsoft.com/office/officeart/2011/layout/ConvergingText"/>
    <dgm:cxn modelId="{0628F6A2-42D3-9741-B61E-EA8EAAAB009B}" type="presParOf" srcId="{4526442F-FC54-4E01-8A02-31812801E896}" destId="{3D715CA7-0142-4FFE-9D3F-5AFBBABDE3E7}" srcOrd="19" destOrd="0" presId="urn:microsoft.com/office/officeart/2011/layout/ConvergingText"/>
    <dgm:cxn modelId="{5BD7657D-332A-BB48-BF50-30079BD77F13}" type="presParOf" srcId="{4526442F-FC54-4E01-8A02-31812801E896}" destId="{52D92824-AA09-4FE6-9C3C-DF36DC2D81CB}" srcOrd="20" destOrd="0" presId="urn:microsoft.com/office/officeart/2011/layout/ConvergingText"/>
    <dgm:cxn modelId="{12D7A251-1875-3441-B950-408B00A6E9D9}" type="presParOf" srcId="{4526442F-FC54-4E01-8A02-31812801E896}" destId="{F13334D9-EAFD-4EB7-8744-AF9507946632}" srcOrd="21" destOrd="0" presId="urn:microsoft.com/office/officeart/2011/layout/ConvergingText"/>
    <dgm:cxn modelId="{240F02B0-349E-C445-9E8B-6BBF71A07C3D}" type="presParOf" srcId="{4526442F-FC54-4E01-8A02-31812801E896}" destId="{811CDC32-8242-43FC-9E46-DA5D5D88B9EE}" srcOrd="22" destOrd="0" presId="urn:microsoft.com/office/officeart/2011/layout/ConvergingText"/>
    <dgm:cxn modelId="{3B80097D-71B4-674D-B6A3-855C3F5F29E9}" type="presParOf" srcId="{4526442F-FC54-4E01-8A02-31812801E896}" destId="{C97D41EE-B6DA-487E-8AF1-0E2186C0D7F8}" srcOrd="23" destOrd="0" presId="urn:microsoft.com/office/officeart/2011/layout/ConvergingText"/>
    <dgm:cxn modelId="{0B5600A5-BCF7-FC47-B699-C697D53FF88E}" type="presParOf" srcId="{4526442F-FC54-4E01-8A02-31812801E896}" destId="{0BD69052-099E-4F15-8C88-8A9A68DE0284}" srcOrd="24" destOrd="0" presId="urn:microsoft.com/office/officeart/2011/layout/ConvergingText"/>
    <dgm:cxn modelId="{1CC693F5-437B-6342-AD16-E5589E0EC6BE}" type="presParOf" srcId="{4526442F-FC54-4E01-8A02-31812801E896}" destId="{29E2A4F2-3EBB-454A-9827-36D394821544}" srcOrd="25" destOrd="0" presId="urn:microsoft.com/office/officeart/2011/layout/ConvergingText"/>
    <dgm:cxn modelId="{BC753DDE-8B07-2646-8991-4CC73C80437A}" type="presParOf" srcId="{4526442F-FC54-4E01-8A02-31812801E896}" destId="{639BF7BD-4762-479C-80DC-0399128D6686}" srcOrd="26" destOrd="0" presId="urn:microsoft.com/office/officeart/2011/layout/ConvergingText"/>
    <dgm:cxn modelId="{90320B9E-2B64-8D4A-920D-D5FA7AC3F2DA}" type="presParOf" srcId="{4526442F-FC54-4E01-8A02-31812801E896}" destId="{B97D8395-AEF1-41CE-AE59-3E6A2157D475}" srcOrd="27" destOrd="0" presId="urn:microsoft.com/office/officeart/2011/layout/ConvergingText"/>
    <dgm:cxn modelId="{D04D2A9D-05FC-814D-873A-A44C7A47C8A6}" type="presParOf" srcId="{4526442F-FC54-4E01-8A02-31812801E896}" destId="{54182C01-9847-43FF-A528-33E66D698712}" srcOrd="28" destOrd="0" presId="urn:microsoft.com/office/officeart/2011/layout/ConvergingText"/>
    <dgm:cxn modelId="{436DB999-D47E-2E44-AB0E-A0EE35D3DD15}" type="presParOf" srcId="{4526442F-FC54-4E01-8A02-31812801E896}" destId="{483D69B0-D5F0-4662-B47E-C2ABDE078DEA}" srcOrd="29" destOrd="0" presId="urn:microsoft.com/office/officeart/2011/layout/ConvergingText"/>
    <dgm:cxn modelId="{A2F598FC-29D0-3448-A937-55B017A033F4}" type="presParOf" srcId="{4526442F-FC54-4E01-8A02-31812801E896}" destId="{032F9328-475E-4060-9922-1CE36224E2F8}" srcOrd="30" destOrd="0" presId="urn:microsoft.com/office/officeart/2011/layout/ConvergingText"/>
    <dgm:cxn modelId="{78F3CF77-8E12-1F4E-AFC4-750BDFEA5654}" type="presParOf" srcId="{4526442F-FC54-4E01-8A02-31812801E896}" destId="{32FE1B6D-6EE0-41D7-ABF6-1390A6D4FD0E}" srcOrd="31" destOrd="0" presId="urn:microsoft.com/office/officeart/2011/layout/ConvergingText"/>
    <dgm:cxn modelId="{45574BA4-F00B-6542-8F09-0AFE469E3DC5}" type="presParOf" srcId="{4526442F-FC54-4E01-8A02-31812801E896}" destId="{EFAF2715-638F-4D30-B407-EBC22C7645AA}" srcOrd="32" destOrd="0" presId="urn:microsoft.com/office/officeart/2011/layout/ConvergingText"/>
    <dgm:cxn modelId="{034270F6-2F46-E74A-B735-135FCF8C8144}" type="presParOf" srcId="{4526442F-FC54-4E01-8A02-31812801E896}" destId="{140EE8F7-578C-48E9-B359-51C7D0BAC4CE}" srcOrd="33" destOrd="0" presId="urn:microsoft.com/office/officeart/2011/layout/ConvergingText"/>
    <dgm:cxn modelId="{CBAFB414-69D0-6C48-A9BA-A5C886D73CF4}" type="presParOf" srcId="{4526442F-FC54-4E01-8A02-31812801E896}" destId="{387A4694-187D-4742-9CB1-32F04E13F93A}" srcOrd="34" destOrd="0" presId="urn:microsoft.com/office/officeart/2011/layout/ConvergingText"/>
    <dgm:cxn modelId="{FC5BB6F8-C418-FD4C-8254-4F166518D7B3}" type="presParOf" srcId="{4526442F-FC54-4E01-8A02-31812801E896}" destId="{D5FB4E52-0080-441E-9C94-5CD0D83886D9}" srcOrd="35" destOrd="0" presId="urn:microsoft.com/office/officeart/2011/layout/ConvergingText"/>
    <dgm:cxn modelId="{647F4E27-ADA5-834C-9426-FE5D36B2B95F}" type="presParOf" srcId="{4526442F-FC54-4E01-8A02-31812801E896}" destId="{4BBAB0D2-57E9-4E5C-86CC-D65E592D039A}" srcOrd="36" destOrd="0" presId="urn:microsoft.com/office/officeart/2011/layout/ConvergingText"/>
  </dgm:cxnLst>
  <dgm:bg>
    <a:solidFill>
      <a:schemeClr val="bg2"/>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0FE74AE-8DC8-4FE0-8CDB-68E425946A69}" type="doc">
      <dgm:prSet loTypeId="urn:microsoft.com/office/officeart/2005/8/layout/radial6" loCatId="cycle" qsTypeId="urn:microsoft.com/office/officeart/2005/8/quickstyle/simple1" qsCatId="simple" csTypeId="urn:microsoft.com/office/officeart/2005/8/colors/colorful2" csCatId="colorful" phldr="1"/>
      <dgm:spPr/>
      <dgm:t>
        <a:bodyPr/>
        <a:lstStyle/>
        <a:p>
          <a:endParaRPr lang="en-US"/>
        </a:p>
      </dgm:t>
    </dgm:pt>
    <dgm:pt modelId="{4AD6EE73-2EEA-47D4-865E-BA910F4F6B3E}">
      <dgm:prSet phldrT="[Text]"/>
      <dgm:spPr/>
      <dgm:t>
        <a:bodyPr/>
        <a:lstStyle/>
        <a:p>
          <a:r>
            <a:rPr lang="en-US" dirty="0" smtClean="0"/>
            <a:t>Land Ownership</a:t>
          </a:r>
        </a:p>
        <a:p>
          <a:r>
            <a:rPr lang="en-US" dirty="0" smtClean="0"/>
            <a:t>“bundle of rights”</a:t>
          </a:r>
          <a:endParaRPr lang="en-US" dirty="0"/>
        </a:p>
      </dgm:t>
    </dgm:pt>
    <dgm:pt modelId="{35C36F8E-4F35-4F6F-8A59-3AED96245866}" type="parTrans" cxnId="{74DA6F7C-960D-43AC-89EB-DA20B7161822}">
      <dgm:prSet/>
      <dgm:spPr/>
      <dgm:t>
        <a:bodyPr/>
        <a:lstStyle/>
        <a:p>
          <a:endParaRPr lang="en-US"/>
        </a:p>
      </dgm:t>
    </dgm:pt>
    <dgm:pt modelId="{6E13E2E3-C73D-4F36-8CCE-814A2E1FCC84}" type="sibTrans" cxnId="{74DA6F7C-960D-43AC-89EB-DA20B7161822}">
      <dgm:prSet/>
      <dgm:spPr/>
      <dgm:t>
        <a:bodyPr/>
        <a:lstStyle/>
        <a:p>
          <a:endParaRPr lang="en-US"/>
        </a:p>
      </dgm:t>
    </dgm:pt>
    <dgm:pt modelId="{BCEDC6D8-E5EA-426E-85DA-E34384BA2239}">
      <dgm:prSet phldrT="[Text]"/>
      <dgm:spPr/>
      <dgm:t>
        <a:bodyPr/>
        <a:lstStyle/>
        <a:p>
          <a:r>
            <a:rPr lang="en-US" dirty="0" smtClean="0"/>
            <a:t>Possession</a:t>
          </a:r>
        </a:p>
        <a:p>
          <a:r>
            <a:rPr lang="en-US" dirty="0" smtClean="0"/>
            <a:t>-legal title 	</a:t>
          </a:r>
          <a:endParaRPr lang="en-US" dirty="0"/>
        </a:p>
      </dgm:t>
    </dgm:pt>
    <dgm:pt modelId="{5BFFCF6B-66D9-4B6C-8919-23D01C83DBE0}" type="parTrans" cxnId="{C1241DF5-20B9-4AB1-847E-66538E1D8597}">
      <dgm:prSet/>
      <dgm:spPr/>
      <dgm:t>
        <a:bodyPr/>
        <a:lstStyle/>
        <a:p>
          <a:endParaRPr lang="en-US"/>
        </a:p>
      </dgm:t>
    </dgm:pt>
    <dgm:pt modelId="{F21467CF-31E2-49F9-88FF-24E1C1F3EA43}" type="sibTrans" cxnId="{C1241DF5-20B9-4AB1-847E-66538E1D8597}">
      <dgm:prSet/>
      <dgm:spPr/>
      <dgm:t>
        <a:bodyPr/>
        <a:lstStyle/>
        <a:p>
          <a:endParaRPr lang="en-US"/>
        </a:p>
      </dgm:t>
    </dgm:pt>
    <dgm:pt modelId="{7752760A-F141-494D-BA9B-C8528163786B}">
      <dgm:prSet phldrT="[Text]"/>
      <dgm:spPr/>
      <dgm:t>
        <a:bodyPr/>
        <a:lstStyle/>
        <a:p>
          <a:r>
            <a:rPr lang="en-US" dirty="0" smtClean="0"/>
            <a:t>DEVELOP &amp; SUBDIVIDE </a:t>
          </a:r>
          <a:endParaRPr lang="en-US" dirty="0"/>
        </a:p>
      </dgm:t>
    </dgm:pt>
    <dgm:pt modelId="{DD89282C-7C85-457D-A0C8-6881A1D59749}" type="parTrans" cxnId="{6FFF6ECB-C0F2-42DD-B5A7-3A3B910210A0}">
      <dgm:prSet/>
      <dgm:spPr/>
      <dgm:t>
        <a:bodyPr/>
        <a:lstStyle/>
        <a:p>
          <a:endParaRPr lang="en-US"/>
        </a:p>
      </dgm:t>
    </dgm:pt>
    <dgm:pt modelId="{4D83BD32-06AF-4000-9515-AC343CF47BB0}" type="sibTrans" cxnId="{6FFF6ECB-C0F2-42DD-B5A7-3A3B910210A0}">
      <dgm:prSet/>
      <dgm:spPr/>
      <dgm:t>
        <a:bodyPr/>
        <a:lstStyle/>
        <a:p>
          <a:endParaRPr lang="en-US"/>
        </a:p>
      </dgm:t>
    </dgm:pt>
    <dgm:pt modelId="{D4B0FE66-608A-4EC7-8C4D-28044107E54B}">
      <dgm:prSet phldrT="[Text]"/>
      <dgm:spPr/>
      <dgm:t>
        <a:bodyPr/>
        <a:lstStyle/>
        <a:p>
          <a:r>
            <a:rPr lang="en-US" b="1" dirty="0" smtClean="0"/>
            <a:t>Exclusion</a:t>
          </a:r>
        </a:p>
        <a:p>
          <a:r>
            <a:rPr lang="en-US" dirty="0" smtClean="0"/>
            <a:t>-control access</a:t>
          </a:r>
          <a:endParaRPr lang="en-US" dirty="0"/>
        </a:p>
      </dgm:t>
    </dgm:pt>
    <dgm:pt modelId="{2D1CC3D8-B38C-403C-BDC9-3A0FF4A64238}" type="parTrans" cxnId="{E1A841B5-D6A4-4DA8-8D3E-8EE15FE489F9}">
      <dgm:prSet/>
      <dgm:spPr/>
      <dgm:t>
        <a:bodyPr/>
        <a:lstStyle/>
        <a:p>
          <a:endParaRPr lang="en-US"/>
        </a:p>
      </dgm:t>
    </dgm:pt>
    <dgm:pt modelId="{180FB4C1-49BC-4CF0-A602-CE92E5F54F1B}" type="sibTrans" cxnId="{E1A841B5-D6A4-4DA8-8D3E-8EE15FE489F9}">
      <dgm:prSet/>
      <dgm:spPr/>
      <dgm:t>
        <a:bodyPr/>
        <a:lstStyle/>
        <a:p>
          <a:endParaRPr lang="en-US"/>
        </a:p>
      </dgm:t>
    </dgm:pt>
    <dgm:pt modelId="{6FF77D9A-33AF-4506-BF95-90601C3AD114}">
      <dgm:prSet phldrT="[Text]"/>
      <dgm:spPr/>
      <dgm:t>
        <a:bodyPr/>
        <a:lstStyle/>
        <a:p>
          <a:r>
            <a:rPr lang="en-US" b="1" dirty="0" smtClean="0"/>
            <a:t>Disposition</a:t>
          </a:r>
          <a:r>
            <a:rPr lang="en-US" dirty="0" smtClean="0"/>
            <a:t>:</a:t>
          </a:r>
        </a:p>
        <a:p>
          <a:r>
            <a:rPr lang="en-US" dirty="0" smtClean="0"/>
            <a:t>-Sell</a:t>
          </a:r>
        </a:p>
        <a:p>
          <a:r>
            <a:rPr lang="en-US" dirty="0" smtClean="0"/>
            <a:t>-Lease</a:t>
          </a:r>
          <a:endParaRPr lang="en-US" dirty="0"/>
        </a:p>
      </dgm:t>
    </dgm:pt>
    <dgm:pt modelId="{B608D40B-B40B-4EB7-9A43-2061FDB5FF29}" type="parTrans" cxnId="{43D88421-C3E1-4C6C-87D3-0D74AE34002C}">
      <dgm:prSet/>
      <dgm:spPr/>
      <dgm:t>
        <a:bodyPr/>
        <a:lstStyle/>
        <a:p>
          <a:endParaRPr lang="en-US"/>
        </a:p>
      </dgm:t>
    </dgm:pt>
    <dgm:pt modelId="{A6802C70-7F14-495E-BC28-E6CABE6664C5}" type="sibTrans" cxnId="{43D88421-C3E1-4C6C-87D3-0D74AE34002C}">
      <dgm:prSet/>
      <dgm:spPr/>
      <dgm:t>
        <a:bodyPr/>
        <a:lstStyle/>
        <a:p>
          <a:endParaRPr lang="en-US"/>
        </a:p>
      </dgm:t>
    </dgm:pt>
    <dgm:pt modelId="{C77A03FF-1E3A-498D-B196-7A1E0AD0277E}">
      <dgm:prSet phldrT="[Text]"/>
      <dgm:spPr/>
      <dgm:t>
        <a:bodyPr/>
        <a:lstStyle/>
        <a:p>
          <a:r>
            <a:rPr lang="en-US" dirty="0" smtClean="0"/>
            <a:t>Enjoyment</a:t>
          </a:r>
        </a:p>
        <a:p>
          <a:r>
            <a:rPr lang="en-US" dirty="0" smtClean="0"/>
            <a:t>-use the land in any legal way</a:t>
          </a:r>
          <a:endParaRPr lang="en-US" dirty="0"/>
        </a:p>
      </dgm:t>
    </dgm:pt>
    <dgm:pt modelId="{9ABD4E57-28B6-416D-817C-FE729519B8BF}" type="parTrans" cxnId="{C0F4FD66-6FB6-4C8F-BF36-15D2AB0E5204}">
      <dgm:prSet/>
      <dgm:spPr/>
      <dgm:t>
        <a:bodyPr/>
        <a:lstStyle/>
        <a:p>
          <a:endParaRPr lang="en-US"/>
        </a:p>
      </dgm:t>
    </dgm:pt>
    <dgm:pt modelId="{9B887372-E63A-4252-A84C-B572B761382A}" type="sibTrans" cxnId="{C0F4FD66-6FB6-4C8F-BF36-15D2AB0E5204}">
      <dgm:prSet/>
      <dgm:spPr/>
      <dgm:t>
        <a:bodyPr/>
        <a:lstStyle/>
        <a:p>
          <a:endParaRPr lang="en-US"/>
        </a:p>
      </dgm:t>
    </dgm:pt>
    <dgm:pt modelId="{393CC517-8193-471B-99F0-FEC861AFF261}" type="pres">
      <dgm:prSet presAssocID="{F0FE74AE-8DC8-4FE0-8CDB-68E425946A69}" presName="Name0" presStyleCnt="0">
        <dgm:presLayoutVars>
          <dgm:chMax val="1"/>
          <dgm:dir/>
          <dgm:animLvl val="ctr"/>
          <dgm:resizeHandles val="exact"/>
        </dgm:presLayoutVars>
      </dgm:prSet>
      <dgm:spPr/>
      <dgm:t>
        <a:bodyPr/>
        <a:lstStyle/>
        <a:p>
          <a:endParaRPr lang="en-US"/>
        </a:p>
      </dgm:t>
    </dgm:pt>
    <dgm:pt modelId="{97ED4548-9A7E-48E5-833C-352E35EC5D27}" type="pres">
      <dgm:prSet presAssocID="{4AD6EE73-2EEA-47D4-865E-BA910F4F6B3E}" presName="centerShape" presStyleLbl="node0" presStyleIdx="0" presStyleCnt="1"/>
      <dgm:spPr/>
      <dgm:t>
        <a:bodyPr/>
        <a:lstStyle/>
        <a:p>
          <a:endParaRPr lang="en-US"/>
        </a:p>
      </dgm:t>
    </dgm:pt>
    <dgm:pt modelId="{0B48C28A-75F7-41A6-91F0-55856D405938}" type="pres">
      <dgm:prSet presAssocID="{BCEDC6D8-E5EA-426E-85DA-E34384BA2239}" presName="node" presStyleLbl="node1" presStyleIdx="0" presStyleCnt="5">
        <dgm:presLayoutVars>
          <dgm:bulletEnabled val="1"/>
        </dgm:presLayoutVars>
      </dgm:prSet>
      <dgm:spPr/>
      <dgm:t>
        <a:bodyPr/>
        <a:lstStyle/>
        <a:p>
          <a:endParaRPr lang="en-US"/>
        </a:p>
      </dgm:t>
    </dgm:pt>
    <dgm:pt modelId="{F179B5C9-9B4F-43CB-8EF3-C406AC8A5E81}" type="pres">
      <dgm:prSet presAssocID="{BCEDC6D8-E5EA-426E-85DA-E34384BA2239}" presName="dummy" presStyleCnt="0"/>
      <dgm:spPr/>
    </dgm:pt>
    <dgm:pt modelId="{0931F4F0-D312-4B95-AB52-79190AD34709}" type="pres">
      <dgm:prSet presAssocID="{F21467CF-31E2-49F9-88FF-24E1C1F3EA43}" presName="sibTrans" presStyleLbl="sibTrans2D1" presStyleIdx="0" presStyleCnt="5"/>
      <dgm:spPr/>
      <dgm:t>
        <a:bodyPr/>
        <a:lstStyle/>
        <a:p>
          <a:endParaRPr lang="en-US"/>
        </a:p>
      </dgm:t>
    </dgm:pt>
    <dgm:pt modelId="{2B0DAFC8-F167-4319-8009-A1FF2F3FF05E}" type="pres">
      <dgm:prSet presAssocID="{7752760A-F141-494D-BA9B-C8528163786B}" presName="node" presStyleLbl="node1" presStyleIdx="1" presStyleCnt="5">
        <dgm:presLayoutVars>
          <dgm:bulletEnabled val="1"/>
        </dgm:presLayoutVars>
      </dgm:prSet>
      <dgm:spPr/>
      <dgm:t>
        <a:bodyPr/>
        <a:lstStyle/>
        <a:p>
          <a:endParaRPr lang="en-US"/>
        </a:p>
      </dgm:t>
    </dgm:pt>
    <dgm:pt modelId="{598377E5-5210-4DF8-B6A9-67E506FDB8D9}" type="pres">
      <dgm:prSet presAssocID="{7752760A-F141-494D-BA9B-C8528163786B}" presName="dummy" presStyleCnt="0"/>
      <dgm:spPr/>
    </dgm:pt>
    <dgm:pt modelId="{610A535E-788D-4754-8169-7623B47BAA12}" type="pres">
      <dgm:prSet presAssocID="{4D83BD32-06AF-4000-9515-AC343CF47BB0}" presName="sibTrans" presStyleLbl="sibTrans2D1" presStyleIdx="1" presStyleCnt="5"/>
      <dgm:spPr/>
      <dgm:t>
        <a:bodyPr/>
        <a:lstStyle/>
        <a:p>
          <a:endParaRPr lang="en-US"/>
        </a:p>
      </dgm:t>
    </dgm:pt>
    <dgm:pt modelId="{7ABBAA52-D177-4A90-B7EE-CAE3A7E64D02}" type="pres">
      <dgm:prSet presAssocID="{C77A03FF-1E3A-498D-B196-7A1E0AD0277E}" presName="node" presStyleLbl="node1" presStyleIdx="2" presStyleCnt="5">
        <dgm:presLayoutVars>
          <dgm:bulletEnabled val="1"/>
        </dgm:presLayoutVars>
      </dgm:prSet>
      <dgm:spPr/>
      <dgm:t>
        <a:bodyPr/>
        <a:lstStyle/>
        <a:p>
          <a:endParaRPr lang="en-US"/>
        </a:p>
      </dgm:t>
    </dgm:pt>
    <dgm:pt modelId="{207FA100-B90A-4BBF-928F-784A2D149FD1}" type="pres">
      <dgm:prSet presAssocID="{C77A03FF-1E3A-498D-B196-7A1E0AD0277E}" presName="dummy" presStyleCnt="0"/>
      <dgm:spPr/>
    </dgm:pt>
    <dgm:pt modelId="{74F7983B-462B-4F96-84CE-4BC6416A5CB6}" type="pres">
      <dgm:prSet presAssocID="{9B887372-E63A-4252-A84C-B572B761382A}" presName="sibTrans" presStyleLbl="sibTrans2D1" presStyleIdx="2" presStyleCnt="5"/>
      <dgm:spPr/>
      <dgm:t>
        <a:bodyPr/>
        <a:lstStyle/>
        <a:p>
          <a:endParaRPr lang="en-US"/>
        </a:p>
      </dgm:t>
    </dgm:pt>
    <dgm:pt modelId="{B72A464D-E03A-4EFA-8876-A68FCEEAD25D}" type="pres">
      <dgm:prSet presAssocID="{D4B0FE66-608A-4EC7-8C4D-28044107E54B}" presName="node" presStyleLbl="node1" presStyleIdx="3" presStyleCnt="5">
        <dgm:presLayoutVars>
          <dgm:bulletEnabled val="1"/>
        </dgm:presLayoutVars>
      </dgm:prSet>
      <dgm:spPr/>
      <dgm:t>
        <a:bodyPr/>
        <a:lstStyle/>
        <a:p>
          <a:endParaRPr lang="en-US"/>
        </a:p>
      </dgm:t>
    </dgm:pt>
    <dgm:pt modelId="{24C504FB-ACE2-425B-94AD-6FA855521537}" type="pres">
      <dgm:prSet presAssocID="{D4B0FE66-608A-4EC7-8C4D-28044107E54B}" presName="dummy" presStyleCnt="0"/>
      <dgm:spPr/>
    </dgm:pt>
    <dgm:pt modelId="{DD14A4FC-664B-410E-86AF-A0B57CD750EB}" type="pres">
      <dgm:prSet presAssocID="{180FB4C1-49BC-4CF0-A602-CE92E5F54F1B}" presName="sibTrans" presStyleLbl="sibTrans2D1" presStyleIdx="3" presStyleCnt="5"/>
      <dgm:spPr/>
      <dgm:t>
        <a:bodyPr/>
        <a:lstStyle/>
        <a:p>
          <a:endParaRPr lang="en-US"/>
        </a:p>
      </dgm:t>
    </dgm:pt>
    <dgm:pt modelId="{283F1A6D-D26F-4F8F-BCE5-F9E37B638CD2}" type="pres">
      <dgm:prSet presAssocID="{6FF77D9A-33AF-4506-BF95-90601C3AD114}" presName="node" presStyleLbl="node1" presStyleIdx="4" presStyleCnt="5">
        <dgm:presLayoutVars>
          <dgm:bulletEnabled val="1"/>
        </dgm:presLayoutVars>
      </dgm:prSet>
      <dgm:spPr/>
      <dgm:t>
        <a:bodyPr/>
        <a:lstStyle/>
        <a:p>
          <a:endParaRPr lang="en-US"/>
        </a:p>
      </dgm:t>
    </dgm:pt>
    <dgm:pt modelId="{6B9E502F-217A-40E2-B0D4-D8B8BBA1C904}" type="pres">
      <dgm:prSet presAssocID="{6FF77D9A-33AF-4506-BF95-90601C3AD114}" presName="dummy" presStyleCnt="0"/>
      <dgm:spPr/>
    </dgm:pt>
    <dgm:pt modelId="{A45C791C-18BA-414C-A16B-3B6F5E897F45}" type="pres">
      <dgm:prSet presAssocID="{A6802C70-7F14-495E-BC28-E6CABE6664C5}" presName="sibTrans" presStyleLbl="sibTrans2D1" presStyleIdx="4" presStyleCnt="5"/>
      <dgm:spPr/>
      <dgm:t>
        <a:bodyPr/>
        <a:lstStyle/>
        <a:p>
          <a:endParaRPr lang="en-US"/>
        </a:p>
      </dgm:t>
    </dgm:pt>
  </dgm:ptLst>
  <dgm:cxnLst>
    <dgm:cxn modelId="{50696424-335D-4704-BFF6-105ACE916C25}" type="presOf" srcId="{F0FE74AE-8DC8-4FE0-8CDB-68E425946A69}" destId="{393CC517-8193-471B-99F0-FEC861AFF261}" srcOrd="0" destOrd="0" presId="urn:microsoft.com/office/officeart/2005/8/layout/radial6"/>
    <dgm:cxn modelId="{43D88421-C3E1-4C6C-87D3-0D74AE34002C}" srcId="{4AD6EE73-2EEA-47D4-865E-BA910F4F6B3E}" destId="{6FF77D9A-33AF-4506-BF95-90601C3AD114}" srcOrd="4" destOrd="0" parTransId="{B608D40B-B40B-4EB7-9A43-2061FDB5FF29}" sibTransId="{A6802C70-7F14-495E-BC28-E6CABE6664C5}"/>
    <dgm:cxn modelId="{411825D4-31E3-4717-A21D-393283F53B3F}" type="presOf" srcId="{4AD6EE73-2EEA-47D4-865E-BA910F4F6B3E}" destId="{97ED4548-9A7E-48E5-833C-352E35EC5D27}" srcOrd="0" destOrd="0" presId="urn:microsoft.com/office/officeart/2005/8/layout/radial6"/>
    <dgm:cxn modelId="{0AE39909-93A7-4954-8A2F-1C87A1A61BC0}" type="presOf" srcId="{A6802C70-7F14-495E-BC28-E6CABE6664C5}" destId="{A45C791C-18BA-414C-A16B-3B6F5E897F45}" srcOrd="0" destOrd="0" presId="urn:microsoft.com/office/officeart/2005/8/layout/radial6"/>
    <dgm:cxn modelId="{59AC111F-E6E6-455C-B04B-5867D314CC75}" type="presOf" srcId="{6FF77D9A-33AF-4506-BF95-90601C3AD114}" destId="{283F1A6D-D26F-4F8F-BCE5-F9E37B638CD2}" srcOrd="0" destOrd="0" presId="urn:microsoft.com/office/officeart/2005/8/layout/radial6"/>
    <dgm:cxn modelId="{74DA6F7C-960D-43AC-89EB-DA20B7161822}" srcId="{F0FE74AE-8DC8-4FE0-8CDB-68E425946A69}" destId="{4AD6EE73-2EEA-47D4-865E-BA910F4F6B3E}" srcOrd="0" destOrd="0" parTransId="{35C36F8E-4F35-4F6F-8A59-3AED96245866}" sibTransId="{6E13E2E3-C73D-4F36-8CCE-814A2E1FCC84}"/>
    <dgm:cxn modelId="{13E98698-37B3-4271-92F6-0E23074F870E}" type="presOf" srcId="{BCEDC6D8-E5EA-426E-85DA-E34384BA2239}" destId="{0B48C28A-75F7-41A6-91F0-55856D405938}" srcOrd="0" destOrd="0" presId="urn:microsoft.com/office/officeart/2005/8/layout/radial6"/>
    <dgm:cxn modelId="{F8D36C02-3825-453F-BE74-1ACE83C6B9EB}" type="presOf" srcId="{D4B0FE66-608A-4EC7-8C4D-28044107E54B}" destId="{B72A464D-E03A-4EFA-8876-A68FCEEAD25D}" srcOrd="0" destOrd="0" presId="urn:microsoft.com/office/officeart/2005/8/layout/radial6"/>
    <dgm:cxn modelId="{C19CBA9A-E168-4DCB-AF50-D3DD4ABC475B}" type="presOf" srcId="{7752760A-F141-494D-BA9B-C8528163786B}" destId="{2B0DAFC8-F167-4319-8009-A1FF2F3FF05E}" srcOrd="0" destOrd="0" presId="urn:microsoft.com/office/officeart/2005/8/layout/radial6"/>
    <dgm:cxn modelId="{C0F4FD66-6FB6-4C8F-BF36-15D2AB0E5204}" srcId="{4AD6EE73-2EEA-47D4-865E-BA910F4F6B3E}" destId="{C77A03FF-1E3A-498D-B196-7A1E0AD0277E}" srcOrd="2" destOrd="0" parTransId="{9ABD4E57-28B6-416D-817C-FE729519B8BF}" sibTransId="{9B887372-E63A-4252-A84C-B572B761382A}"/>
    <dgm:cxn modelId="{0580CBAE-718A-4EA2-935A-C941294F62D0}" type="presOf" srcId="{4D83BD32-06AF-4000-9515-AC343CF47BB0}" destId="{610A535E-788D-4754-8169-7623B47BAA12}" srcOrd="0" destOrd="0" presId="urn:microsoft.com/office/officeart/2005/8/layout/radial6"/>
    <dgm:cxn modelId="{857491E4-6DB8-4A5A-A9AF-05538BF9A988}" type="presOf" srcId="{180FB4C1-49BC-4CF0-A602-CE92E5F54F1B}" destId="{DD14A4FC-664B-410E-86AF-A0B57CD750EB}" srcOrd="0" destOrd="0" presId="urn:microsoft.com/office/officeart/2005/8/layout/radial6"/>
    <dgm:cxn modelId="{69BE3D8F-AAB2-40DD-BF58-A9C50178BF46}" type="presOf" srcId="{F21467CF-31E2-49F9-88FF-24E1C1F3EA43}" destId="{0931F4F0-D312-4B95-AB52-79190AD34709}" srcOrd="0" destOrd="0" presId="urn:microsoft.com/office/officeart/2005/8/layout/radial6"/>
    <dgm:cxn modelId="{6FFF6ECB-C0F2-42DD-B5A7-3A3B910210A0}" srcId="{4AD6EE73-2EEA-47D4-865E-BA910F4F6B3E}" destId="{7752760A-F141-494D-BA9B-C8528163786B}" srcOrd="1" destOrd="0" parTransId="{DD89282C-7C85-457D-A0C8-6881A1D59749}" sibTransId="{4D83BD32-06AF-4000-9515-AC343CF47BB0}"/>
    <dgm:cxn modelId="{C1241DF5-20B9-4AB1-847E-66538E1D8597}" srcId="{4AD6EE73-2EEA-47D4-865E-BA910F4F6B3E}" destId="{BCEDC6D8-E5EA-426E-85DA-E34384BA2239}" srcOrd="0" destOrd="0" parTransId="{5BFFCF6B-66D9-4B6C-8919-23D01C83DBE0}" sibTransId="{F21467CF-31E2-49F9-88FF-24E1C1F3EA43}"/>
    <dgm:cxn modelId="{66D7271A-B32E-4A46-9FD4-280A5D8D13BE}" type="presOf" srcId="{9B887372-E63A-4252-A84C-B572B761382A}" destId="{74F7983B-462B-4F96-84CE-4BC6416A5CB6}" srcOrd="0" destOrd="0" presId="urn:microsoft.com/office/officeart/2005/8/layout/radial6"/>
    <dgm:cxn modelId="{3D9BFBC0-83DA-4417-B078-312BFC9DA84C}" type="presOf" srcId="{C77A03FF-1E3A-498D-B196-7A1E0AD0277E}" destId="{7ABBAA52-D177-4A90-B7EE-CAE3A7E64D02}" srcOrd="0" destOrd="0" presId="urn:microsoft.com/office/officeart/2005/8/layout/radial6"/>
    <dgm:cxn modelId="{E1A841B5-D6A4-4DA8-8D3E-8EE15FE489F9}" srcId="{4AD6EE73-2EEA-47D4-865E-BA910F4F6B3E}" destId="{D4B0FE66-608A-4EC7-8C4D-28044107E54B}" srcOrd="3" destOrd="0" parTransId="{2D1CC3D8-B38C-403C-BDC9-3A0FF4A64238}" sibTransId="{180FB4C1-49BC-4CF0-A602-CE92E5F54F1B}"/>
    <dgm:cxn modelId="{2660E8D6-EC6C-4C65-BAFD-9AB753290A21}" type="presParOf" srcId="{393CC517-8193-471B-99F0-FEC861AFF261}" destId="{97ED4548-9A7E-48E5-833C-352E35EC5D27}" srcOrd="0" destOrd="0" presId="urn:microsoft.com/office/officeart/2005/8/layout/radial6"/>
    <dgm:cxn modelId="{5D6B3EF7-053F-4AC3-A8AD-CFFC74EFD92F}" type="presParOf" srcId="{393CC517-8193-471B-99F0-FEC861AFF261}" destId="{0B48C28A-75F7-41A6-91F0-55856D405938}" srcOrd="1" destOrd="0" presId="urn:microsoft.com/office/officeart/2005/8/layout/radial6"/>
    <dgm:cxn modelId="{AA516313-F793-471A-89C0-1C76836C2509}" type="presParOf" srcId="{393CC517-8193-471B-99F0-FEC861AFF261}" destId="{F179B5C9-9B4F-43CB-8EF3-C406AC8A5E81}" srcOrd="2" destOrd="0" presId="urn:microsoft.com/office/officeart/2005/8/layout/radial6"/>
    <dgm:cxn modelId="{85A0E576-D4AC-4B9D-AC84-6126A20C1222}" type="presParOf" srcId="{393CC517-8193-471B-99F0-FEC861AFF261}" destId="{0931F4F0-D312-4B95-AB52-79190AD34709}" srcOrd="3" destOrd="0" presId="urn:microsoft.com/office/officeart/2005/8/layout/radial6"/>
    <dgm:cxn modelId="{505A3F55-36CC-4080-8AB8-5A1B77DDBA26}" type="presParOf" srcId="{393CC517-8193-471B-99F0-FEC861AFF261}" destId="{2B0DAFC8-F167-4319-8009-A1FF2F3FF05E}" srcOrd="4" destOrd="0" presId="urn:microsoft.com/office/officeart/2005/8/layout/radial6"/>
    <dgm:cxn modelId="{049E8E0C-E585-40E5-8200-5140856560AF}" type="presParOf" srcId="{393CC517-8193-471B-99F0-FEC861AFF261}" destId="{598377E5-5210-4DF8-B6A9-67E506FDB8D9}" srcOrd="5" destOrd="0" presId="urn:microsoft.com/office/officeart/2005/8/layout/radial6"/>
    <dgm:cxn modelId="{A2FFE7C7-C91A-4815-AB03-786661ABD46B}" type="presParOf" srcId="{393CC517-8193-471B-99F0-FEC861AFF261}" destId="{610A535E-788D-4754-8169-7623B47BAA12}" srcOrd="6" destOrd="0" presId="urn:microsoft.com/office/officeart/2005/8/layout/radial6"/>
    <dgm:cxn modelId="{58D788AC-788D-4470-AC21-7E03A11C25E3}" type="presParOf" srcId="{393CC517-8193-471B-99F0-FEC861AFF261}" destId="{7ABBAA52-D177-4A90-B7EE-CAE3A7E64D02}" srcOrd="7" destOrd="0" presId="urn:microsoft.com/office/officeart/2005/8/layout/radial6"/>
    <dgm:cxn modelId="{84BB7E51-0A58-44A0-B55B-F0AA8F8E398C}" type="presParOf" srcId="{393CC517-8193-471B-99F0-FEC861AFF261}" destId="{207FA100-B90A-4BBF-928F-784A2D149FD1}" srcOrd="8" destOrd="0" presId="urn:microsoft.com/office/officeart/2005/8/layout/radial6"/>
    <dgm:cxn modelId="{653BAC38-0A72-48BF-AFF8-FDA422498866}" type="presParOf" srcId="{393CC517-8193-471B-99F0-FEC861AFF261}" destId="{74F7983B-462B-4F96-84CE-4BC6416A5CB6}" srcOrd="9" destOrd="0" presId="urn:microsoft.com/office/officeart/2005/8/layout/radial6"/>
    <dgm:cxn modelId="{681F600E-5065-43DD-8A89-19BB8E523193}" type="presParOf" srcId="{393CC517-8193-471B-99F0-FEC861AFF261}" destId="{B72A464D-E03A-4EFA-8876-A68FCEEAD25D}" srcOrd="10" destOrd="0" presId="urn:microsoft.com/office/officeart/2005/8/layout/radial6"/>
    <dgm:cxn modelId="{F02E82F8-D3FD-4B0D-8C04-7EAEF6D2D4D3}" type="presParOf" srcId="{393CC517-8193-471B-99F0-FEC861AFF261}" destId="{24C504FB-ACE2-425B-94AD-6FA855521537}" srcOrd="11" destOrd="0" presId="urn:microsoft.com/office/officeart/2005/8/layout/radial6"/>
    <dgm:cxn modelId="{67B781ED-EA0B-461D-886B-A834C9A5714C}" type="presParOf" srcId="{393CC517-8193-471B-99F0-FEC861AFF261}" destId="{DD14A4FC-664B-410E-86AF-A0B57CD750EB}" srcOrd="12" destOrd="0" presId="urn:microsoft.com/office/officeart/2005/8/layout/radial6"/>
    <dgm:cxn modelId="{C25837F2-0EA7-4EF2-AA9B-57DE7D7335E0}" type="presParOf" srcId="{393CC517-8193-471B-99F0-FEC861AFF261}" destId="{283F1A6D-D26F-4F8F-BCE5-F9E37B638CD2}" srcOrd="13" destOrd="0" presId="urn:microsoft.com/office/officeart/2005/8/layout/radial6"/>
    <dgm:cxn modelId="{A6AD5070-09E1-4895-A7F2-5C73AE2B1C47}" type="presParOf" srcId="{393CC517-8193-471B-99F0-FEC861AFF261}" destId="{6B9E502F-217A-40E2-B0D4-D8B8BBA1C904}" srcOrd="14" destOrd="0" presId="urn:microsoft.com/office/officeart/2005/8/layout/radial6"/>
    <dgm:cxn modelId="{099B1510-E52C-4B2E-BEE2-1467FF1CD35F}" type="presParOf" srcId="{393CC517-8193-471B-99F0-FEC861AFF261}" destId="{A45C791C-18BA-414C-A16B-3B6F5E897F45}" srcOrd="15"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0FE74AE-8DC8-4FE0-8CDB-68E425946A69}" type="doc">
      <dgm:prSet loTypeId="urn:microsoft.com/office/officeart/2005/8/layout/radial6" loCatId="cycle" qsTypeId="urn:microsoft.com/office/officeart/2005/8/quickstyle/simple1" qsCatId="simple" csTypeId="urn:microsoft.com/office/officeart/2005/8/colors/colorful2" csCatId="colorful" phldr="1"/>
      <dgm:spPr/>
      <dgm:t>
        <a:bodyPr/>
        <a:lstStyle/>
        <a:p>
          <a:endParaRPr lang="en-US"/>
        </a:p>
      </dgm:t>
    </dgm:pt>
    <dgm:pt modelId="{4AD6EE73-2EEA-47D4-865E-BA910F4F6B3E}">
      <dgm:prSet phldrT="[Text]"/>
      <dgm:spPr/>
      <dgm:t>
        <a:bodyPr/>
        <a:lstStyle/>
        <a:p>
          <a:r>
            <a:rPr lang="en-US" dirty="0" smtClean="0"/>
            <a:t>Land Ownership</a:t>
          </a:r>
        </a:p>
        <a:p>
          <a:r>
            <a:rPr lang="en-US" dirty="0" smtClean="0"/>
            <a:t>“bundle of rights”</a:t>
          </a:r>
          <a:endParaRPr lang="en-US" dirty="0"/>
        </a:p>
      </dgm:t>
    </dgm:pt>
    <dgm:pt modelId="{35C36F8E-4F35-4F6F-8A59-3AED96245866}" type="parTrans" cxnId="{74DA6F7C-960D-43AC-89EB-DA20B7161822}">
      <dgm:prSet/>
      <dgm:spPr/>
      <dgm:t>
        <a:bodyPr/>
        <a:lstStyle/>
        <a:p>
          <a:endParaRPr lang="en-US"/>
        </a:p>
      </dgm:t>
    </dgm:pt>
    <dgm:pt modelId="{6E13E2E3-C73D-4F36-8CCE-814A2E1FCC84}" type="sibTrans" cxnId="{74DA6F7C-960D-43AC-89EB-DA20B7161822}">
      <dgm:prSet/>
      <dgm:spPr/>
      <dgm:t>
        <a:bodyPr/>
        <a:lstStyle/>
        <a:p>
          <a:endParaRPr lang="en-US"/>
        </a:p>
      </dgm:t>
    </dgm:pt>
    <dgm:pt modelId="{BCEDC6D8-E5EA-426E-85DA-E34384BA2239}">
      <dgm:prSet phldrT="[Text]"/>
      <dgm:spPr/>
      <dgm:t>
        <a:bodyPr/>
        <a:lstStyle/>
        <a:p>
          <a:r>
            <a:rPr lang="en-US" dirty="0" smtClean="0"/>
            <a:t>Possession</a:t>
          </a:r>
        </a:p>
        <a:p>
          <a:r>
            <a:rPr lang="en-US" dirty="0" smtClean="0"/>
            <a:t>-legal title 	</a:t>
          </a:r>
          <a:endParaRPr lang="en-US" dirty="0"/>
        </a:p>
      </dgm:t>
    </dgm:pt>
    <dgm:pt modelId="{5BFFCF6B-66D9-4B6C-8919-23D01C83DBE0}" type="parTrans" cxnId="{C1241DF5-20B9-4AB1-847E-66538E1D8597}">
      <dgm:prSet/>
      <dgm:spPr/>
      <dgm:t>
        <a:bodyPr/>
        <a:lstStyle/>
        <a:p>
          <a:endParaRPr lang="en-US"/>
        </a:p>
      </dgm:t>
    </dgm:pt>
    <dgm:pt modelId="{F21467CF-31E2-49F9-88FF-24E1C1F3EA43}" type="sibTrans" cxnId="{C1241DF5-20B9-4AB1-847E-66538E1D8597}">
      <dgm:prSet/>
      <dgm:spPr/>
      <dgm:t>
        <a:bodyPr/>
        <a:lstStyle/>
        <a:p>
          <a:endParaRPr lang="en-US"/>
        </a:p>
      </dgm:t>
    </dgm:pt>
    <dgm:pt modelId="{D4B0FE66-608A-4EC7-8C4D-28044107E54B}">
      <dgm:prSet phldrT="[Text]"/>
      <dgm:spPr/>
      <dgm:t>
        <a:bodyPr/>
        <a:lstStyle/>
        <a:p>
          <a:r>
            <a:rPr lang="en-US" b="1" dirty="0" smtClean="0"/>
            <a:t>Exclusion</a:t>
          </a:r>
        </a:p>
        <a:p>
          <a:r>
            <a:rPr lang="en-US" dirty="0" smtClean="0"/>
            <a:t>-control access</a:t>
          </a:r>
          <a:endParaRPr lang="en-US" dirty="0"/>
        </a:p>
      </dgm:t>
    </dgm:pt>
    <dgm:pt modelId="{2D1CC3D8-B38C-403C-BDC9-3A0FF4A64238}" type="parTrans" cxnId="{E1A841B5-D6A4-4DA8-8D3E-8EE15FE489F9}">
      <dgm:prSet/>
      <dgm:spPr/>
      <dgm:t>
        <a:bodyPr/>
        <a:lstStyle/>
        <a:p>
          <a:endParaRPr lang="en-US"/>
        </a:p>
      </dgm:t>
    </dgm:pt>
    <dgm:pt modelId="{180FB4C1-49BC-4CF0-A602-CE92E5F54F1B}" type="sibTrans" cxnId="{E1A841B5-D6A4-4DA8-8D3E-8EE15FE489F9}">
      <dgm:prSet/>
      <dgm:spPr/>
      <dgm:t>
        <a:bodyPr/>
        <a:lstStyle/>
        <a:p>
          <a:endParaRPr lang="en-US"/>
        </a:p>
      </dgm:t>
    </dgm:pt>
    <dgm:pt modelId="{6FF77D9A-33AF-4506-BF95-90601C3AD114}">
      <dgm:prSet phldrT="[Text]"/>
      <dgm:spPr/>
      <dgm:t>
        <a:bodyPr/>
        <a:lstStyle/>
        <a:p>
          <a:r>
            <a:rPr lang="en-US" b="1" dirty="0" smtClean="0"/>
            <a:t>Disposition</a:t>
          </a:r>
          <a:r>
            <a:rPr lang="en-US" dirty="0" smtClean="0"/>
            <a:t>:</a:t>
          </a:r>
        </a:p>
        <a:p>
          <a:r>
            <a:rPr lang="en-US" dirty="0" smtClean="0"/>
            <a:t>-Sell</a:t>
          </a:r>
        </a:p>
        <a:p>
          <a:r>
            <a:rPr lang="en-US" dirty="0" smtClean="0"/>
            <a:t>-Lease</a:t>
          </a:r>
          <a:endParaRPr lang="en-US" dirty="0"/>
        </a:p>
      </dgm:t>
    </dgm:pt>
    <dgm:pt modelId="{B608D40B-B40B-4EB7-9A43-2061FDB5FF29}" type="parTrans" cxnId="{43D88421-C3E1-4C6C-87D3-0D74AE34002C}">
      <dgm:prSet/>
      <dgm:spPr/>
      <dgm:t>
        <a:bodyPr/>
        <a:lstStyle/>
        <a:p>
          <a:endParaRPr lang="en-US"/>
        </a:p>
      </dgm:t>
    </dgm:pt>
    <dgm:pt modelId="{A6802C70-7F14-495E-BC28-E6CABE6664C5}" type="sibTrans" cxnId="{43D88421-C3E1-4C6C-87D3-0D74AE34002C}">
      <dgm:prSet/>
      <dgm:spPr/>
      <dgm:t>
        <a:bodyPr/>
        <a:lstStyle/>
        <a:p>
          <a:endParaRPr lang="en-US"/>
        </a:p>
      </dgm:t>
    </dgm:pt>
    <dgm:pt modelId="{C77A03FF-1E3A-498D-B196-7A1E0AD0277E}">
      <dgm:prSet phldrT="[Text]"/>
      <dgm:spPr/>
      <dgm:t>
        <a:bodyPr/>
        <a:lstStyle/>
        <a:p>
          <a:r>
            <a:rPr lang="en-US" dirty="0" smtClean="0"/>
            <a:t>Use Enjoyment</a:t>
          </a:r>
        </a:p>
        <a:p>
          <a:r>
            <a:rPr lang="en-US" dirty="0" smtClean="0"/>
            <a:t>-use the land in any legal way</a:t>
          </a:r>
          <a:endParaRPr lang="en-US" dirty="0"/>
        </a:p>
      </dgm:t>
    </dgm:pt>
    <dgm:pt modelId="{9ABD4E57-28B6-416D-817C-FE729519B8BF}" type="parTrans" cxnId="{C0F4FD66-6FB6-4C8F-BF36-15D2AB0E5204}">
      <dgm:prSet/>
      <dgm:spPr/>
      <dgm:t>
        <a:bodyPr/>
        <a:lstStyle/>
        <a:p>
          <a:endParaRPr lang="en-US"/>
        </a:p>
      </dgm:t>
    </dgm:pt>
    <dgm:pt modelId="{9B887372-E63A-4252-A84C-B572B761382A}" type="sibTrans" cxnId="{C0F4FD66-6FB6-4C8F-BF36-15D2AB0E5204}">
      <dgm:prSet/>
      <dgm:spPr/>
      <dgm:t>
        <a:bodyPr/>
        <a:lstStyle/>
        <a:p>
          <a:endParaRPr lang="en-US"/>
        </a:p>
      </dgm:t>
    </dgm:pt>
    <dgm:pt modelId="{393CC517-8193-471B-99F0-FEC861AFF261}" type="pres">
      <dgm:prSet presAssocID="{F0FE74AE-8DC8-4FE0-8CDB-68E425946A69}" presName="Name0" presStyleCnt="0">
        <dgm:presLayoutVars>
          <dgm:chMax val="1"/>
          <dgm:dir/>
          <dgm:animLvl val="ctr"/>
          <dgm:resizeHandles val="exact"/>
        </dgm:presLayoutVars>
      </dgm:prSet>
      <dgm:spPr/>
      <dgm:t>
        <a:bodyPr/>
        <a:lstStyle/>
        <a:p>
          <a:endParaRPr lang="en-US"/>
        </a:p>
      </dgm:t>
    </dgm:pt>
    <dgm:pt modelId="{97ED4548-9A7E-48E5-833C-352E35EC5D27}" type="pres">
      <dgm:prSet presAssocID="{4AD6EE73-2EEA-47D4-865E-BA910F4F6B3E}" presName="centerShape" presStyleLbl="node0" presStyleIdx="0" presStyleCnt="1"/>
      <dgm:spPr/>
      <dgm:t>
        <a:bodyPr/>
        <a:lstStyle/>
        <a:p>
          <a:endParaRPr lang="en-US"/>
        </a:p>
      </dgm:t>
    </dgm:pt>
    <dgm:pt modelId="{0B48C28A-75F7-41A6-91F0-55856D405938}" type="pres">
      <dgm:prSet presAssocID="{BCEDC6D8-E5EA-426E-85DA-E34384BA2239}" presName="node" presStyleLbl="node1" presStyleIdx="0" presStyleCnt="4">
        <dgm:presLayoutVars>
          <dgm:bulletEnabled val="1"/>
        </dgm:presLayoutVars>
      </dgm:prSet>
      <dgm:spPr/>
      <dgm:t>
        <a:bodyPr/>
        <a:lstStyle/>
        <a:p>
          <a:endParaRPr lang="en-US"/>
        </a:p>
      </dgm:t>
    </dgm:pt>
    <dgm:pt modelId="{F179B5C9-9B4F-43CB-8EF3-C406AC8A5E81}" type="pres">
      <dgm:prSet presAssocID="{BCEDC6D8-E5EA-426E-85DA-E34384BA2239}" presName="dummy" presStyleCnt="0"/>
      <dgm:spPr/>
    </dgm:pt>
    <dgm:pt modelId="{0931F4F0-D312-4B95-AB52-79190AD34709}" type="pres">
      <dgm:prSet presAssocID="{F21467CF-31E2-49F9-88FF-24E1C1F3EA43}" presName="sibTrans" presStyleLbl="sibTrans2D1" presStyleIdx="0" presStyleCnt="4"/>
      <dgm:spPr/>
      <dgm:t>
        <a:bodyPr/>
        <a:lstStyle/>
        <a:p>
          <a:endParaRPr lang="en-US"/>
        </a:p>
      </dgm:t>
    </dgm:pt>
    <dgm:pt modelId="{7ABBAA52-D177-4A90-B7EE-CAE3A7E64D02}" type="pres">
      <dgm:prSet presAssocID="{C77A03FF-1E3A-498D-B196-7A1E0AD0277E}" presName="node" presStyleLbl="node1" presStyleIdx="1" presStyleCnt="4" custScaleX="101569" custScaleY="92899">
        <dgm:presLayoutVars>
          <dgm:bulletEnabled val="1"/>
        </dgm:presLayoutVars>
      </dgm:prSet>
      <dgm:spPr/>
      <dgm:t>
        <a:bodyPr/>
        <a:lstStyle/>
        <a:p>
          <a:endParaRPr lang="en-US"/>
        </a:p>
      </dgm:t>
    </dgm:pt>
    <dgm:pt modelId="{207FA100-B90A-4BBF-928F-784A2D149FD1}" type="pres">
      <dgm:prSet presAssocID="{C77A03FF-1E3A-498D-B196-7A1E0AD0277E}" presName="dummy" presStyleCnt="0"/>
      <dgm:spPr/>
    </dgm:pt>
    <dgm:pt modelId="{74F7983B-462B-4F96-84CE-4BC6416A5CB6}" type="pres">
      <dgm:prSet presAssocID="{9B887372-E63A-4252-A84C-B572B761382A}" presName="sibTrans" presStyleLbl="sibTrans2D1" presStyleIdx="1" presStyleCnt="4"/>
      <dgm:spPr/>
      <dgm:t>
        <a:bodyPr/>
        <a:lstStyle/>
        <a:p>
          <a:endParaRPr lang="en-US"/>
        </a:p>
      </dgm:t>
    </dgm:pt>
    <dgm:pt modelId="{B72A464D-E03A-4EFA-8876-A68FCEEAD25D}" type="pres">
      <dgm:prSet presAssocID="{D4B0FE66-608A-4EC7-8C4D-28044107E54B}" presName="node" presStyleLbl="node1" presStyleIdx="2" presStyleCnt="4" custScaleX="101669" custScaleY="91359">
        <dgm:presLayoutVars>
          <dgm:bulletEnabled val="1"/>
        </dgm:presLayoutVars>
      </dgm:prSet>
      <dgm:spPr/>
      <dgm:t>
        <a:bodyPr/>
        <a:lstStyle/>
        <a:p>
          <a:endParaRPr lang="en-US"/>
        </a:p>
      </dgm:t>
    </dgm:pt>
    <dgm:pt modelId="{24C504FB-ACE2-425B-94AD-6FA855521537}" type="pres">
      <dgm:prSet presAssocID="{D4B0FE66-608A-4EC7-8C4D-28044107E54B}" presName="dummy" presStyleCnt="0"/>
      <dgm:spPr/>
    </dgm:pt>
    <dgm:pt modelId="{DD14A4FC-664B-410E-86AF-A0B57CD750EB}" type="pres">
      <dgm:prSet presAssocID="{180FB4C1-49BC-4CF0-A602-CE92E5F54F1B}" presName="sibTrans" presStyleLbl="sibTrans2D1" presStyleIdx="2" presStyleCnt="4"/>
      <dgm:spPr/>
      <dgm:t>
        <a:bodyPr/>
        <a:lstStyle/>
        <a:p>
          <a:endParaRPr lang="en-US"/>
        </a:p>
      </dgm:t>
    </dgm:pt>
    <dgm:pt modelId="{283F1A6D-D26F-4F8F-BCE5-F9E37B638CD2}" type="pres">
      <dgm:prSet presAssocID="{6FF77D9A-33AF-4506-BF95-90601C3AD114}" presName="node" presStyleLbl="node1" presStyleIdx="3" presStyleCnt="4">
        <dgm:presLayoutVars>
          <dgm:bulletEnabled val="1"/>
        </dgm:presLayoutVars>
      </dgm:prSet>
      <dgm:spPr/>
      <dgm:t>
        <a:bodyPr/>
        <a:lstStyle/>
        <a:p>
          <a:endParaRPr lang="en-US"/>
        </a:p>
      </dgm:t>
    </dgm:pt>
    <dgm:pt modelId="{6B9E502F-217A-40E2-B0D4-D8B8BBA1C904}" type="pres">
      <dgm:prSet presAssocID="{6FF77D9A-33AF-4506-BF95-90601C3AD114}" presName="dummy" presStyleCnt="0"/>
      <dgm:spPr/>
    </dgm:pt>
    <dgm:pt modelId="{A45C791C-18BA-414C-A16B-3B6F5E897F45}" type="pres">
      <dgm:prSet presAssocID="{A6802C70-7F14-495E-BC28-E6CABE6664C5}" presName="sibTrans" presStyleLbl="sibTrans2D1" presStyleIdx="3" presStyleCnt="4"/>
      <dgm:spPr/>
      <dgm:t>
        <a:bodyPr/>
        <a:lstStyle/>
        <a:p>
          <a:endParaRPr lang="en-US"/>
        </a:p>
      </dgm:t>
    </dgm:pt>
  </dgm:ptLst>
  <dgm:cxnLst>
    <dgm:cxn modelId="{69B18C4B-9660-46BD-8154-9ECB540F079C}" type="presOf" srcId="{BCEDC6D8-E5EA-426E-85DA-E34384BA2239}" destId="{0B48C28A-75F7-41A6-91F0-55856D405938}" srcOrd="0" destOrd="0" presId="urn:microsoft.com/office/officeart/2005/8/layout/radial6"/>
    <dgm:cxn modelId="{A2007C5B-3060-4336-9A64-3E37BB8F4D70}" type="presOf" srcId="{F21467CF-31E2-49F9-88FF-24E1C1F3EA43}" destId="{0931F4F0-D312-4B95-AB52-79190AD34709}" srcOrd="0" destOrd="0" presId="urn:microsoft.com/office/officeart/2005/8/layout/radial6"/>
    <dgm:cxn modelId="{5B8C1F6E-6A25-4E3E-A9E3-D37D0704B916}" type="presOf" srcId="{C77A03FF-1E3A-498D-B196-7A1E0AD0277E}" destId="{7ABBAA52-D177-4A90-B7EE-CAE3A7E64D02}" srcOrd="0" destOrd="0" presId="urn:microsoft.com/office/officeart/2005/8/layout/radial6"/>
    <dgm:cxn modelId="{43D88421-C3E1-4C6C-87D3-0D74AE34002C}" srcId="{4AD6EE73-2EEA-47D4-865E-BA910F4F6B3E}" destId="{6FF77D9A-33AF-4506-BF95-90601C3AD114}" srcOrd="3" destOrd="0" parTransId="{B608D40B-B40B-4EB7-9A43-2061FDB5FF29}" sibTransId="{A6802C70-7F14-495E-BC28-E6CABE6664C5}"/>
    <dgm:cxn modelId="{BA7B4D84-7F8C-4260-91AB-7238920FA01B}" type="presOf" srcId="{A6802C70-7F14-495E-BC28-E6CABE6664C5}" destId="{A45C791C-18BA-414C-A16B-3B6F5E897F45}" srcOrd="0" destOrd="0" presId="urn:microsoft.com/office/officeart/2005/8/layout/radial6"/>
    <dgm:cxn modelId="{74DA6F7C-960D-43AC-89EB-DA20B7161822}" srcId="{F0FE74AE-8DC8-4FE0-8CDB-68E425946A69}" destId="{4AD6EE73-2EEA-47D4-865E-BA910F4F6B3E}" srcOrd="0" destOrd="0" parTransId="{35C36F8E-4F35-4F6F-8A59-3AED96245866}" sibTransId="{6E13E2E3-C73D-4F36-8CCE-814A2E1FCC84}"/>
    <dgm:cxn modelId="{E4CEBC98-0614-4F18-B4D9-3F4BC7DD2CC0}" type="presOf" srcId="{180FB4C1-49BC-4CF0-A602-CE92E5F54F1B}" destId="{DD14A4FC-664B-410E-86AF-A0B57CD750EB}" srcOrd="0" destOrd="0" presId="urn:microsoft.com/office/officeart/2005/8/layout/radial6"/>
    <dgm:cxn modelId="{30FFFB93-20F4-4B47-A13E-F080505968B1}" type="presOf" srcId="{4AD6EE73-2EEA-47D4-865E-BA910F4F6B3E}" destId="{97ED4548-9A7E-48E5-833C-352E35EC5D27}" srcOrd="0" destOrd="0" presId="urn:microsoft.com/office/officeart/2005/8/layout/radial6"/>
    <dgm:cxn modelId="{6D14807E-7FB2-41D3-AB47-F1216077A2A3}" type="presOf" srcId="{6FF77D9A-33AF-4506-BF95-90601C3AD114}" destId="{283F1A6D-D26F-4F8F-BCE5-F9E37B638CD2}" srcOrd="0" destOrd="0" presId="urn:microsoft.com/office/officeart/2005/8/layout/radial6"/>
    <dgm:cxn modelId="{C0F4FD66-6FB6-4C8F-BF36-15D2AB0E5204}" srcId="{4AD6EE73-2EEA-47D4-865E-BA910F4F6B3E}" destId="{C77A03FF-1E3A-498D-B196-7A1E0AD0277E}" srcOrd="1" destOrd="0" parTransId="{9ABD4E57-28B6-416D-817C-FE729519B8BF}" sibTransId="{9B887372-E63A-4252-A84C-B572B761382A}"/>
    <dgm:cxn modelId="{C1241DF5-20B9-4AB1-847E-66538E1D8597}" srcId="{4AD6EE73-2EEA-47D4-865E-BA910F4F6B3E}" destId="{BCEDC6D8-E5EA-426E-85DA-E34384BA2239}" srcOrd="0" destOrd="0" parTransId="{5BFFCF6B-66D9-4B6C-8919-23D01C83DBE0}" sibTransId="{F21467CF-31E2-49F9-88FF-24E1C1F3EA43}"/>
    <dgm:cxn modelId="{9A925B5B-8354-4BFE-A8D6-111C15087791}" type="presOf" srcId="{F0FE74AE-8DC8-4FE0-8CDB-68E425946A69}" destId="{393CC517-8193-471B-99F0-FEC861AFF261}" srcOrd="0" destOrd="0" presId="urn:microsoft.com/office/officeart/2005/8/layout/radial6"/>
    <dgm:cxn modelId="{BC77121B-D651-4BC1-8CFF-166D2ED109BC}" type="presOf" srcId="{9B887372-E63A-4252-A84C-B572B761382A}" destId="{74F7983B-462B-4F96-84CE-4BC6416A5CB6}" srcOrd="0" destOrd="0" presId="urn:microsoft.com/office/officeart/2005/8/layout/radial6"/>
    <dgm:cxn modelId="{AABEFA3F-4A9C-4196-A5F6-A6A63537D149}" type="presOf" srcId="{D4B0FE66-608A-4EC7-8C4D-28044107E54B}" destId="{B72A464D-E03A-4EFA-8876-A68FCEEAD25D}" srcOrd="0" destOrd="0" presId="urn:microsoft.com/office/officeart/2005/8/layout/radial6"/>
    <dgm:cxn modelId="{E1A841B5-D6A4-4DA8-8D3E-8EE15FE489F9}" srcId="{4AD6EE73-2EEA-47D4-865E-BA910F4F6B3E}" destId="{D4B0FE66-608A-4EC7-8C4D-28044107E54B}" srcOrd="2" destOrd="0" parTransId="{2D1CC3D8-B38C-403C-BDC9-3A0FF4A64238}" sibTransId="{180FB4C1-49BC-4CF0-A602-CE92E5F54F1B}"/>
    <dgm:cxn modelId="{EF25CFBA-C17F-40F7-8910-E65C9DA2906C}" type="presParOf" srcId="{393CC517-8193-471B-99F0-FEC861AFF261}" destId="{97ED4548-9A7E-48E5-833C-352E35EC5D27}" srcOrd="0" destOrd="0" presId="urn:microsoft.com/office/officeart/2005/8/layout/radial6"/>
    <dgm:cxn modelId="{76BB0314-08B2-4802-B50F-DB14E4CF0E93}" type="presParOf" srcId="{393CC517-8193-471B-99F0-FEC861AFF261}" destId="{0B48C28A-75F7-41A6-91F0-55856D405938}" srcOrd="1" destOrd="0" presId="urn:microsoft.com/office/officeart/2005/8/layout/radial6"/>
    <dgm:cxn modelId="{68780CDF-352F-46C4-A60E-B3A836CA7EC0}" type="presParOf" srcId="{393CC517-8193-471B-99F0-FEC861AFF261}" destId="{F179B5C9-9B4F-43CB-8EF3-C406AC8A5E81}" srcOrd="2" destOrd="0" presId="urn:microsoft.com/office/officeart/2005/8/layout/radial6"/>
    <dgm:cxn modelId="{00727DE1-A2CB-412C-A704-37D53F9BC18D}" type="presParOf" srcId="{393CC517-8193-471B-99F0-FEC861AFF261}" destId="{0931F4F0-D312-4B95-AB52-79190AD34709}" srcOrd="3" destOrd="0" presId="urn:microsoft.com/office/officeart/2005/8/layout/radial6"/>
    <dgm:cxn modelId="{CBDBBE1F-46DE-46F3-A638-D206B6FDD434}" type="presParOf" srcId="{393CC517-8193-471B-99F0-FEC861AFF261}" destId="{7ABBAA52-D177-4A90-B7EE-CAE3A7E64D02}" srcOrd="4" destOrd="0" presId="urn:microsoft.com/office/officeart/2005/8/layout/radial6"/>
    <dgm:cxn modelId="{DA6D0338-E1F8-4717-BC75-2FA955D82E82}" type="presParOf" srcId="{393CC517-8193-471B-99F0-FEC861AFF261}" destId="{207FA100-B90A-4BBF-928F-784A2D149FD1}" srcOrd="5" destOrd="0" presId="urn:microsoft.com/office/officeart/2005/8/layout/radial6"/>
    <dgm:cxn modelId="{587E4B60-BDF7-47FB-B65F-47C58D1B9A0E}" type="presParOf" srcId="{393CC517-8193-471B-99F0-FEC861AFF261}" destId="{74F7983B-462B-4F96-84CE-4BC6416A5CB6}" srcOrd="6" destOrd="0" presId="urn:microsoft.com/office/officeart/2005/8/layout/radial6"/>
    <dgm:cxn modelId="{0E052F65-70D7-4438-AE11-B5FDD3E297D6}" type="presParOf" srcId="{393CC517-8193-471B-99F0-FEC861AFF261}" destId="{B72A464D-E03A-4EFA-8876-A68FCEEAD25D}" srcOrd="7" destOrd="0" presId="urn:microsoft.com/office/officeart/2005/8/layout/radial6"/>
    <dgm:cxn modelId="{C4B1638C-008E-41FD-9265-4E063BD70B6D}" type="presParOf" srcId="{393CC517-8193-471B-99F0-FEC861AFF261}" destId="{24C504FB-ACE2-425B-94AD-6FA855521537}" srcOrd="8" destOrd="0" presId="urn:microsoft.com/office/officeart/2005/8/layout/radial6"/>
    <dgm:cxn modelId="{2B773503-7355-4362-B832-8D171C2908D8}" type="presParOf" srcId="{393CC517-8193-471B-99F0-FEC861AFF261}" destId="{DD14A4FC-664B-410E-86AF-A0B57CD750EB}" srcOrd="9" destOrd="0" presId="urn:microsoft.com/office/officeart/2005/8/layout/radial6"/>
    <dgm:cxn modelId="{DBBF0281-018C-4951-8E46-68622936FAD4}" type="presParOf" srcId="{393CC517-8193-471B-99F0-FEC861AFF261}" destId="{283F1A6D-D26F-4F8F-BCE5-F9E37B638CD2}" srcOrd="10" destOrd="0" presId="urn:microsoft.com/office/officeart/2005/8/layout/radial6"/>
    <dgm:cxn modelId="{E3F598F1-30FC-4763-BE4D-03DF27113425}" type="presParOf" srcId="{393CC517-8193-471B-99F0-FEC861AFF261}" destId="{6B9E502F-217A-40E2-B0D4-D8B8BBA1C904}" srcOrd="11" destOrd="0" presId="urn:microsoft.com/office/officeart/2005/8/layout/radial6"/>
    <dgm:cxn modelId="{C006286E-B1B5-4568-9EE8-699FA3517A4C}" type="presParOf" srcId="{393CC517-8193-471B-99F0-FEC861AFF261}" destId="{A45C791C-18BA-414C-A16B-3B6F5E897F45}" srcOrd="12"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B2DC1D-D0E5-4674-80B8-230D48E59943}">
      <dsp:nvSpPr>
        <dsp:cNvPr id="0" name=""/>
        <dsp:cNvSpPr/>
      </dsp:nvSpPr>
      <dsp:spPr>
        <a:xfrm>
          <a:off x="8002309" y="2585555"/>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9DA5B0-D719-490F-AFCF-C9A056F4AEF1}">
      <dsp:nvSpPr>
        <dsp:cNvPr id="0" name=""/>
        <dsp:cNvSpPr/>
      </dsp:nvSpPr>
      <dsp:spPr>
        <a:xfrm>
          <a:off x="7588455" y="2585555"/>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732157-8D26-4FD8-A7CA-9584A1365A3B}">
      <dsp:nvSpPr>
        <dsp:cNvPr id="0" name=""/>
        <dsp:cNvSpPr/>
      </dsp:nvSpPr>
      <dsp:spPr>
        <a:xfrm>
          <a:off x="7174601" y="2585555"/>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532649-693A-49F5-89B8-1A7BFB49F910}">
      <dsp:nvSpPr>
        <dsp:cNvPr id="0" name=""/>
        <dsp:cNvSpPr/>
      </dsp:nvSpPr>
      <dsp:spPr>
        <a:xfrm>
          <a:off x="6761534" y="2585555"/>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AC17A5-EFF5-4AB4-9BBA-259884D5D621}">
      <dsp:nvSpPr>
        <dsp:cNvPr id="0" name=""/>
        <dsp:cNvSpPr/>
      </dsp:nvSpPr>
      <dsp:spPr>
        <a:xfrm>
          <a:off x="6347679" y="2585555"/>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F8A964-4AD5-4476-8C16-48AEF8071F11}">
      <dsp:nvSpPr>
        <dsp:cNvPr id="0" name=""/>
        <dsp:cNvSpPr/>
      </dsp:nvSpPr>
      <dsp:spPr>
        <a:xfrm flipH="1" flipV="1">
          <a:off x="5815013" y="2488345"/>
          <a:ext cx="245482" cy="456558"/>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4838DD-97D1-4720-9C4F-6641592390C8}">
      <dsp:nvSpPr>
        <dsp:cNvPr id="0" name=""/>
        <dsp:cNvSpPr/>
      </dsp:nvSpPr>
      <dsp:spPr>
        <a:xfrm>
          <a:off x="7634089" y="2119086"/>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3C2598-E565-43CF-8F4C-80924FCB182A}">
      <dsp:nvSpPr>
        <dsp:cNvPr id="0" name=""/>
        <dsp:cNvSpPr/>
      </dsp:nvSpPr>
      <dsp:spPr>
        <a:xfrm>
          <a:off x="7634089" y="3055366"/>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162F06C-C35B-4469-9C87-00A98C2145C9}">
      <dsp:nvSpPr>
        <dsp:cNvPr id="0" name=""/>
        <dsp:cNvSpPr/>
      </dsp:nvSpPr>
      <dsp:spPr>
        <a:xfrm>
          <a:off x="7835508" y="2321866"/>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AC473F9-BFED-47A5-9CB6-D1B89E860605}">
      <dsp:nvSpPr>
        <dsp:cNvPr id="0" name=""/>
        <dsp:cNvSpPr/>
      </dsp:nvSpPr>
      <dsp:spPr>
        <a:xfrm>
          <a:off x="7848884" y="2853700"/>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577D0B-C0AA-4E4B-BC3D-EDC1B84B8422}">
      <dsp:nvSpPr>
        <dsp:cNvPr id="0" name=""/>
        <dsp:cNvSpPr/>
      </dsp:nvSpPr>
      <dsp:spPr>
        <a:xfrm>
          <a:off x="3234333" y="1555312"/>
          <a:ext cx="2286425" cy="2286662"/>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lvl="0" algn="ctr" defTabSz="1244600">
            <a:lnSpc>
              <a:spcPct val="90000"/>
            </a:lnSpc>
            <a:spcBef>
              <a:spcPct val="0"/>
            </a:spcBef>
            <a:spcAft>
              <a:spcPct val="35000"/>
            </a:spcAft>
          </a:pPr>
          <a:r>
            <a:rPr lang="en-US" sz="2800" kern="1200" dirty="0" smtClean="0"/>
            <a:t>Land Protection Project</a:t>
          </a:r>
          <a:endParaRPr lang="en-US" sz="2800" kern="1200" dirty="0"/>
        </a:p>
      </dsp:txBody>
      <dsp:txXfrm>
        <a:off x="3569172" y="1890186"/>
        <a:ext cx="1616747" cy="1616914"/>
      </dsp:txXfrm>
    </dsp:sp>
    <dsp:sp modelId="{24FA1979-E529-41B9-9904-FEFFD2ACBE60}">
      <dsp:nvSpPr>
        <dsp:cNvPr id="0" name=""/>
        <dsp:cNvSpPr/>
      </dsp:nvSpPr>
      <dsp:spPr>
        <a:xfrm>
          <a:off x="3063598" y="1359960"/>
          <a:ext cx="451620" cy="451984"/>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1A70F2A-5F1A-469F-8794-BC57C128556A}">
      <dsp:nvSpPr>
        <dsp:cNvPr id="0" name=""/>
        <dsp:cNvSpPr/>
      </dsp:nvSpPr>
      <dsp:spPr>
        <a:xfrm>
          <a:off x="2774058" y="1121526"/>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F5F338-9D1B-4B6C-8716-62DE34511C0B}">
      <dsp:nvSpPr>
        <dsp:cNvPr id="0" name=""/>
        <dsp:cNvSpPr/>
      </dsp:nvSpPr>
      <dsp:spPr>
        <a:xfrm>
          <a:off x="2291752" y="1121526"/>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23FAA1-4119-43F1-BDC5-8AE221ABC467}">
      <dsp:nvSpPr>
        <dsp:cNvPr id="0" name=""/>
        <dsp:cNvSpPr/>
      </dsp:nvSpPr>
      <dsp:spPr>
        <a:xfrm>
          <a:off x="1809447" y="1121526"/>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B358DF-0323-4418-8D86-0CE0E40910EC}">
      <dsp:nvSpPr>
        <dsp:cNvPr id="0" name=""/>
        <dsp:cNvSpPr/>
      </dsp:nvSpPr>
      <dsp:spPr>
        <a:xfrm>
          <a:off x="1327142" y="1121526"/>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7F7E0B-C471-4381-AC5D-0A09D8719911}">
      <dsp:nvSpPr>
        <dsp:cNvPr id="0" name=""/>
        <dsp:cNvSpPr/>
      </dsp:nvSpPr>
      <dsp:spPr>
        <a:xfrm>
          <a:off x="844050" y="1121526"/>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A61345-BE3C-4718-9B63-8F8DB008E4D9}">
      <dsp:nvSpPr>
        <dsp:cNvPr id="0" name=""/>
        <dsp:cNvSpPr/>
      </dsp:nvSpPr>
      <dsp:spPr>
        <a:xfrm>
          <a:off x="361745" y="1121526"/>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D92824-AA09-4FE6-9C3C-DF36DC2D81CB}">
      <dsp:nvSpPr>
        <dsp:cNvPr id="0" name=""/>
        <dsp:cNvSpPr/>
      </dsp:nvSpPr>
      <dsp:spPr>
        <a:xfrm>
          <a:off x="395929" y="434309"/>
          <a:ext cx="3364160" cy="5472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lvl="0" algn="l" defTabSz="1422400">
            <a:lnSpc>
              <a:spcPct val="90000"/>
            </a:lnSpc>
            <a:spcBef>
              <a:spcPct val="0"/>
            </a:spcBef>
            <a:spcAft>
              <a:spcPct val="35000"/>
            </a:spcAft>
          </a:pPr>
          <a:r>
            <a:rPr lang="en-US" sz="3200" b="1" kern="1200" dirty="0" smtClean="0"/>
            <a:t>Landowner Goals</a:t>
          </a:r>
          <a:endParaRPr lang="en-US" sz="3200" b="1" kern="1200" dirty="0"/>
        </a:p>
      </dsp:txBody>
      <dsp:txXfrm>
        <a:off x="395929" y="434309"/>
        <a:ext cx="3364160" cy="547249"/>
      </dsp:txXfrm>
    </dsp:sp>
    <dsp:sp modelId="{F13334D9-EAFD-4EB7-8744-AF9507946632}">
      <dsp:nvSpPr>
        <dsp:cNvPr id="0" name=""/>
        <dsp:cNvSpPr/>
      </dsp:nvSpPr>
      <dsp:spPr>
        <a:xfrm>
          <a:off x="2594668" y="2472652"/>
          <a:ext cx="451620" cy="451984"/>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11CDC32-8242-43FC-9E46-DA5D5D88B9EE}">
      <dsp:nvSpPr>
        <dsp:cNvPr id="0" name=""/>
        <dsp:cNvSpPr/>
      </dsp:nvSpPr>
      <dsp:spPr>
        <a:xfrm>
          <a:off x="2147769" y="2585555"/>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7D41EE-B6DA-487E-8AF1-0E2186C0D7F8}">
      <dsp:nvSpPr>
        <dsp:cNvPr id="0" name=""/>
        <dsp:cNvSpPr/>
      </dsp:nvSpPr>
      <dsp:spPr>
        <a:xfrm>
          <a:off x="1701656" y="2585555"/>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BD69052-099E-4F15-8C88-8A9A68DE0284}">
      <dsp:nvSpPr>
        <dsp:cNvPr id="0" name=""/>
        <dsp:cNvSpPr/>
      </dsp:nvSpPr>
      <dsp:spPr>
        <a:xfrm>
          <a:off x="1254757" y="2585555"/>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9E2A4F2-3EBB-454A-9827-36D394821544}">
      <dsp:nvSpPr>
        <dsp:cNvPr id="0" name=""/>
        <dsp:cNvSpPr/>
      </dsp:nvSpPr>
      <dsp:spPr>
        <a:xfrm>
          <a:off x="808644" y="2585555"/>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9BF7BD-4762-479C-80DC-0399128D6686}">
      <dsp:nvSpPr>
        <dsp:cNvPr id="0" name=""/>
        <dsp:cNvSpPr/>
      </dsp:nvSpPr>
      <dsp:spPr>
        <a:xfrm>
          <a:off x="361745" y="2585555"/>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182C01-9847-43FF-A528-33E66D698712}">
      <dsp:nvSpPr>
        <dsp:cNvPr id="0" name=""/>
        <dsp:cNvSpPr/>
      </dsp:nvSpPr>
      <dsp:spPr>
        <a:xfrm>
          <a:off x="360171" y="2007668"/>
          <a:ext cx="2001605" cy="580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lvl="0" algn="l" defTabSz="1422400">
            <a:lnSpc>
              <a:spcPct val="90000"/>
            </a:lnSpc>
            <a:spcBef>
              <a:spcPct val="0"/>
            </a:spcBef>
            <a:spcAft>
              <a:spcPct val="35000"/>
            </a:spcAft>
          </a:pPr>
          <a:r>
            <a:rPr lang="en-US" sz="3200" b="1" u="sng" kern="1200" dirty="0" smtClean="0"/>
            <a:t>Natural Resources </a:t>
          </a:r>
          <a:endParaRPr lang="en-US" sz="3200" b="1" u="sng" kern="1200" dirty="0"/>
        </a:p>
      </dsp:txBody>
      <dsp:txXfrm>
        <a:off x="360171" y="2007668"/>
        <a:ext cx="2001605" cy="580857"/>
      </dsp:txXfrm>
    </dsp:sp>
    <dsp:sp modelId="{483D69B0-D5F0-4662-B47E-C2ABDE078DEA}">
      <dsp:nvSpPr>
        <dsp:cNvPr id="0" name=""/>
        <dsp:cNvSpPr/>
      </dsp:nvSpPr>
      <dsp:spPr>
        <a:xfrm>
          <a:off x="3063598" y="3566774"/>
          <a:ext cx="451620" cy="451984"/>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32F9328-475E-4060-9922-1CE36224E2F8}">
      <dsp:nvSpPr>
        <dsp:cNvPr id="0" name=""/>
        <dsp:cNvSpPr/>
      </dsp:nvSpPr>
      <dsp:spPr>
        <a:xfrm>
          <a:off x="2774058" y="4026929"/>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FE1B6D-6EE0-41D7-ABF6-1390A6D4FD0E}">
      <dsp:nvSpPr>
        <dsp:cNvPr id="0" name=""/>
        <dsp:cNvSpPr/>
      </dsp:nvSpPr>
      <dsp:spPr>
        <a:xfrm>
          <a:off x="2291752" y="4026929"/>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AF2715-638F-4D30-B407-EBC22C7645AA}">
      <dsp:nvSpPr>
        <dsp:cNvPr id="0" name=""/>
        <dsp:cNvSpPr/>
      </dsp:nvSpPr>
      <dsp:spPr>
        <a:xfrm>
          <a:off x="1809447" y="4026929"/>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0EE8F7-578C-48E9-B359-51C7D0BAC4CE}">
      <dsp:nvSpPr>
        <dsp:cNvPr id="0" name=""/>
        <dsp:cNvSpPr/>
      </dsp:nvSpPr>
      <dsp:spPr>
        <a:xfrm>
          <a:off x="1327142" y="4026929"/>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7A4694-187D-4742-9CB1-32F04E13F93A}">
      <dsp:nvSpPr>
        <dsp:cNvPr id="0" name=""/>
        <dsp:cNvSpPr/>
      </dsp:nvSpPr>
      <dsp:spPr>
        <a:xfrm>
          <a:off x="844050" y="4026929"/>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FB4E52-0080-441E-9C94-5CD0D83886D9}">
      <dsp:nvSpPr>
        <dsp:cNvPr id="0" name=""/>
        <dsp:cNvSpPr/>
      </dsp:nvSpPr>
      <dsp:spPr>
        <a:xfrm>
          <a:off x="361745" y="4026929"/>
          <a:ext cx="225810" cy="22580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BBAB0D2-57E9-4E5C-86CC-D65E592D039A}">
      <dsp:nvSpPr>
        <dsp:cNvPr id="0" name=""/>
        <dsp:cNvSpPr/>
      </dsp:nvSpPr>
      <dsp:spPr>
        <a:xfrm>
          <a:off x="360171" y="3443843"/>
          <a:ext cx="2646777" cy="580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lvl="0" algn="l" defTabSz="1422400">
            <a:lnSpc>
              <a:spcPct val="90000"/>
            </a:lnSpc>
            <a:spcBef>
              <a:spcPct val="0"/>
            </a:spcBef>
            <a:spcAft>
              <a:spcPct val="35000"/>
            </a:spcAft>
          </a:pPr>
          <a:r>
            <a:rPr lang="en-US" sz="3200" b="1" kern="1200" dirty="0" smtClean="0"/>
            <a:t>Funding </a:t>
          </a:r>
          <a:endParaRPr lang="en-US" sz="3200" b="1" kern="1200" dirty="0"/>
        </a:p>
      </dsp:txBody>
      <dsp:txXfrm>
        <a:off x="360171" y="3443843"/>
        <a:ext cx="2646777" cy="5808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5C791C-18BA-414C-A16B-3B6F5E897F45}">
      <dsp:nvSpPr>
        <dsp:cNvPr id="0" name=""/>
        <dsp:cNvSpPr/>
      </dsp:nvSpPr>
      <dsp:spPr>
        <a:xfrm>
          <a:off x="2279105" y="747696"/>
          <a:ext cx="4978161" cy="4978161"/>
        </a:xfrm>
        <a:prstGeom prst="blockArc">
          <a:avLst>
            <a:gd name="adj1" fmla="val 11880000"/>
            <a:gd name="adj2" fmla="val 16200000"/>
            <a:gd name="adj3" fmla="val 4644"/>
          </a:avLst>
        </a:prstGeom>
        <a:solidFill>
          <a:schemeClr val="accent2">
            <a:hueOff val="4681520"/>
            <a:satOff val="-5839"/>
            <a:lumOff val="1373"/>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D14A4FC-664B-410E-86AF-A0B57CD750EB}">
      <dsp:nvSpPr>
        <dsp:cNvPr id="0" name=""/>
        <dsp:cNvSpPr/>
      </dsp:nvSpPr>
      <dsp:spPr>
        <a:xfrm>
          <a:off x="2279105" y="747696"/>
          <a:ext cx="4978161" cy="4978161"/>
        </a:xfrm>
        <a:prstGeom prst="blockArc">
          <a:avLst>
            <a:gd name="adj1" fmla="val 7560000"/>
            <a:gd name="adj2" fmla="val 11880000"/>
            <a:gd name="adj3" fmla="val 4644"/>
          </a:avLst>
        </a:prstGeom>
        <a:solidFill>
          <a:schemeClr val="accent2">
            <a:hueOff val="3511140"/>
            <a:satOff val="-4379"/>
            <a:lumOff val="103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4F7983B-462B-4F96-84CE-4BC6416A5CB6}">
      <dsp:nvSpPr>
        <dsp:cNvPr id="0" name=""/>
        <dsp:cNvSpPr/>
      </dsp:nvSpPr>
      <dsp:spPr>
        <a:xfrm>
          <a:off x="2279105" y="747696"/>
          <a:ext cx="4978161" cy="4978161"/>
        </a:xfrm>
        <a:prstGeom prst="blockArc">
          <a:avLst>
            <a:gd name="adj1" fmla="val 3240000"/>
            <a:gd name="adj2" fmla="val 7560000"/>
            <a:gd name="adj3" fmla="val 4644"/>
          </a:avLst>
        </a:prstGeom>
        <a:solidFill>
          <a:schemeClr val="accent2">
            <a:hueOff val="2340760"/>
            <a:satOff val="-2919"/>
            <a:lumOff val="686"/>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10A535E-788D-4754-8169-7623B47BAA12}">
      <dsp:nvSpPr>
        <dsp:cNvPr id="0" name=""/>
        <dsp:cNvSpPr/>
      </dsp:nvSpPr>
      <dsp:spPr>
        <a:xfrm>
          <a:off x="2279105" y="747696"/>
          <a:ext cx="4978161" cy="4978161"/>
        </a:xfrm>
        <a:prstGeom prst="blockArc">
          <a:avLst>
            <a:gd name="adj1" fmla="val 20520000"/>
            <a:gd name="adj2" fmla="val 3240000"/>
            <a:gd name="adj3" fmla="val 4644"/>
          </a:avLst>
        </a:prstGeom>
        <a:solidFill>
          <a:schemeClr val="accent2">
            <a:hueOff val="1170380"/>
            <a:satOff val="-1460"/>
            <a:lumOff val="343"/>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931F4F0-D312-4B95-AB52-79190AD34709}">
      <dsp:nvSpPr>
        <dsp:cNvPr id="0" name=""/>
        <dsp:cNvSpPr/>
      </dsp:nvSpPr>
      <dsp:spPr>
        <a:xfrm>
          <a:off x="2279105" y="747696"/>
          <a:ext cx="4978161" cy="4978161"/>
        </a:xfrm>
        <a:prstGeom prst="blockArc">
          <a:avLst>
            <a:gd name="adj1" fmla="val 16200000"/>
            <a:gd name="adj2" fmla="val 20520000"/>
            <a:gd name="adj3" fmla="val 4644"/>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7ED4548-9A7E-48E5-833C-352E35EC5D27}">
      <dsp:nvSpPr>
        <dsp:cNvPr id="0" name=""/>
        <dsp:cNvSpPr/>
      </dsp:nvSpPr>
      <dsp:spPr>
        <a:xfrm>
          <a:off x="3621540" y="2090131"/>
          <a:ext cx="2293292" cy="229329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r>
            <a:rPr lang="en-US" sz="2500" kern="1200" dirty="0" smtClean="0"/>
            <a:t>Land Ownership</a:t>
          </a:r>
        </a:p>
        <a:p>
          <a:pPr lvl="0" algn="ctr" defTabSz="1111250">
            <a:lnSpc>
              <a:spcPct val="90000"/>
            </a:lnSpc>
            <a:spcBef>
              <a:spcPct val="0"/>
            </a:spcBef>
            <a:spcAft>
              <a:spcPct val="35000"/>
            </a:spcAft>
          </a:pPr>
          <a:r>
            <a:rPr lang="en-US" sz="2500" kern="1200" dirty="0" smtClean="0"/>
            <a:t>“bundle of rights”</a:t>
          </a:r>
          <a:endParaRPr lang="en-US" sz="2500" kern="1200" dirty="0"/>
        </a:p>
      </dsp:txBody>
      <dsp:txXfrm>
        <a:off x="3957385" y="2425976"/>
        <a:ext cx="1621602" cy="1621602"/>
      </dsp:txXfrm>
    </dsp:sp>
    <dsp:sp modelId="{0B48C28A-75F7-41A6-91F0-55856D405938}">
      <dsp:nvSpPr>
        <dsp:cNvPr id="0" name=""/>
        <dsp:cNvSpPr/>
      </dsp:nvSpPr>
      <dsp:spPr>
        <a:xfrm>
          <a:off x="3965534" y="2835"/>
          <a:ext cx="1605304" cy="1605304"/>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US" sz="1700" kern="1200" dirty="0" smtClean="0"/>
            <a:t>Possession</a:t>
          </a:r>
        </a:p>
        <a:p>
          <a:pPr lvl="0" algn="ctr" defTabSz="755650">
            <a:lnSpc>
              <a:spcPct val="90000"/>
            </a:lnSpc>
            <a:spcBef>
              <a:spcPct val="0"/>
            </a:spcBef>
            <a:spcAft>
              <a:spcPct val="35000"/>
            </a:spcAft>
          </a:pPr>
          <a:r>
            <a:rPr lang="en-US" sz="1700" kern="1200" dirty="0" smtClean="0"/>
            <a:t>-legal title 	</a:t>
          </a:r>
          <a:endParaRPr lang="en-US" sz="1700" kern="1200" dirty="0"/>
        </a:p>
      </dsp:txBody>
      <dsp:txXfrm>
        <a:off x="4200625" y="237926"/>
        <a:ext cx="1135122" cy="1135122"/>
      </dsp:txXfrm>
    </dsp:sp>
    <dsp:sp modelId="{2B0DAFC8-F167-4319-8009-A1FF2F3FF05E}">
      <dsp:nvSpPr>
        <dsp:cNvPr id="0" name=""/>
        <dsp:cNvSpPr/>
      </dsp:nvSpPr>
      <dsp:spPr>
        <a:xfrm>
          <a:off x="6277827" y="1682815"/>
          <a:ext cx="1605304" cy="1605304"/>
        </a:xfrm>
        <a:prstGeom prst="ellipse">
          <a:avLst/>
        </a:prstGeom>
        <a:solidFill>
          <a:schemeClr val="accent2">
            <a:hueOff val="1170380"/>
            <a:satOff val="-1460"/>
            <a:lumOff val="3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US" sz="1700" kern="1200" dirty="0" smtClean="0"/>
            <a:t>DEVELOP &amp; SUBDIVIDE </a:t>
          </a:r>
          <a:endParaRPr lang="en-US" sz="1700" kern="1200" dirty="0"/>
        </a:p>
      </dsp:txBody>
      <dsp:txXfrm>
        <a:off x="6512918" y="1917906"/>
        <a:ext cx="1135122" cy="1135122"/>
      </dsp:txXfrm>
    </dsp:sp>
    <dsp:sp modelId="{7ABBAA52-D177-4A90-B7EE-CAE3A7E64D02}">
      <dsp:nvSpPr>
        <dsp:cNvPr id="0" name=""/>
        <dsp:cNvSpPr/>
      </dsp:nvSpPr>
      <dsp:spPr>
        <a:xfrm>
          <a:off x="5394610" y="4401079"/>
          <a:ext cx="1605304" cy="1605304"/>
        </a:xfrm>
        <a:prstGeom prst="ellipse">
          <a:avLst/>
        </a:prstGeom>
        <a:solidFill>
          <a:schemeClr val="accent2">
            <a:hueOff val="2340760"/>
            <a:satOff val="-2919"/>
            <a:lumOff val="68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US" sz="1700" kern="1200" dirty="0" smtClean="0"/>
            <a:t>Enjoyment</a:t>
          </a:r>
        </a:p>
        <a:p>
          <a:pPr lvl="0" algn="ctr" defTabSz="755650">
            <a:lnSpc>
              <a:spcPct val="90000"/>
            </a:lnSpc>
            <a:spcBef>
              <a:spcPct val="0"/>
            </a:spcBef>
            <a:spcAft>
              <a:spcPct val="35000"/>
            </a:spcAft>
          </a:pPr>
          <a:r>
            <a:rPr lang="en-US" sz="1700" kern="1200" dirty="0" smtClean="0"/>
            <a:t>-use the land in any legal way</a:t>
          </a:r>
          <a:endParaRPr lang="en-US" sz="1700" kern="1200" dirty="0"/>
        </a:p>
      </dsp:txBody>
      <dsp:txXfrm>
        <a:off x="5629701" y="4636170"/>
        <a:ext cx="1135122" cy="1135122"/>
      </dsp:txXfrm>
    </dsp:sp>
    <dsp:sp modelId="{B72A464D-E03A-4EFA-8876-A68FCEEAD25D}">
      <dsp:nvSpPr>
        <dsp:cNvPr id="0" name=""/>
        <dsp:cNvSpPr/>
      </dsp:nvSpPr>
      <dsp:spPr>
        <a:xfrm>
          <a:off x="2536457" y="4401079"/>
          <a:ext cx="1605304" cy="1605304"/>
        </a:xfrm>
        <a:prstGeom prst="ellipse">
          <a:avLst/>
        </a:prstGeom>
        <a:solidFill>
          <a:schemeClr val="accent2">
            <a:hueOff val="3511140"/>
            <a:satOff val="-4379"/>
            <a:lumOff val="103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US" sz="1700" b="1" kern="1200" dirty="0" smtClean="0"/>
            <a:t>Exclusion</a:t>
          </a:r>
        </a:p>
        <a:p>
          <a:pPr lvl="0" algn="ctr" defTabSz="755650">
            <a:lnSpc>
              <a:spcPct val="90000"/>
            </a:lnSpc>
            <a:spcBef>
              <a:spcPct val="0"/>
            </a:spcBef>
            <a:spcAft>
              <a:spcPct val="35000"/>
            </a:spcAft>
          </a:pPr>
          <a:r>
            <a:rPr lang="en-US" sz="1700" kern="1200" dirty="0" smtClean="0"/>
            <a:t>-control access</a:t>
          </a:r>
          <a:endParaRPr lang="en-US" sz="1700" kern="1200" dirty="0"/>
        </a:p>
      </dsp:txBody>
      <dsp:txXfrm>
        <a:off x="2771548" y="4636170"/>
        <a:ext cx="1135122" cy="1135122"/>
      </dsp:txXfrm>
    </dsp:sp>
    <dsp:sp modelId="{283F1A6D-D26F-4F8F-BCE5-F9E37B638CD2}">
      <dsp:nvSpPr>
        <dsp:cNvPr id="0" name=""/>
        <dsp:cNvSpPr/>
      </dsp:nvSpPr>
      <dsp:spPr>
        <a:xfrm>
          <a:off x="1653240" y="1682815"/>
          <a:ext cx="1605304" cy="1605304"/>
        </a:xfrm>
        <a:prstGeom prst="ellipse">
          <a:avLst/>
        </a:prstGeom>
        <a:solidFill>
          <a:schemeClr val="accent2">
            <a:hueOff val="4681520"/>
            <a:satOff val="-5839"/>
            <a:lumOff val="137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755650">
            <a:lnSpc>
              <a:spcPct val="90000"/>
            </a:lnSpc>
            <a:spcBef>
              <a:spcPct val="0"/>
            </a:spcBef>
            <a:spcAft>
              <a:spcPct val="35000"/>
            </a:spcAft>
          </a:pPr>
          <a:r>
            <a:rPr lang="en-US" sz="1700" b="1" kern="1200" dirty="0" smtClean="0"/>
            <a:t>Disposition</a:t>
          </a:r>
          <a:r>
            <a:rPr lang="en-US" sz="1700" kern="1200" dirty="0" smtClean="0"/>
            <a:t>:</a:t>
          </a:r>
        </a:p>
        <a:p>
          <a:pPr lvl="0" algn="ctr" defTabSz="755650">
            <a:lnSpc>
              <a:spcPct val="90000"/>
            </a:lnSpc>
            <a:spcBef>
              <a:spcPct val="0"/>
            </a:spcBef>
            <a:spcAft>
              <a:spcPct val="35000"/>
            </a:spcAft>
          </a:pPr>
          <a:r>
            <a:rPr lang="en-US" sz="1700" kern="1200" dirty="0" smtClean="0"/>
            <a:t>-Sell</a:t>
          </a:r>
        </a:p>
        <a:p>
          <a:pPr lvl="0" algn="ctr" defTabSz="755650">
            <a:lnSpc>
              <a:spcPct val="90000"/>
            </a:lnSpc>
            <a:spcBef>
              <a:spcPct val="0"/>
            </a:spcBef>
            <a:spcAft>
              <a:spcPct val="35000"/>
            </a:spcAft>
          </a:pPr>
          <a:r>
            <a:rPr lang="en-US" sz="1700" kern="1200" dirty="0" smtClean="0"/>
            <a:t>-Lease</a:t>
          </a:r>
          <a:endParaRPr lang="en-US" sz="1700" kern="1200" dirty="0"/>
        </a:p>
      </dsp:txBody>
      <dsp:txXfrm>
        <a:off x="1888331" y="1917906"/>
        <a:ext cx="1135122" cy="113512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5C791C-18BA-414C-A16B-3B6F5E897F45}">
      <dsp:nvSpPr>
        <dsp:cNvPr id="0" name=""/>
        <dsp:cNvSpPr/>
      </dsp:nvSpPr>
      <dsp:spPr>
        <a:xfrm>
          <a:off x="2433873" y="729881"/>
          <a:ext cx="4656863" cy="4656863"/>
        </a:xfrm>
        <a:prstGeom prst="blockArc">
          <a:avLst>
            <a:gd name="adj1" fmla="val 10800000"/>
            <a:gd name="adj2" fmla="val 16200000"/>
            <a:gd name="adj3" fmla="val 4636"/>
          </a:avLst>
        </a:prstGeom>
        <a:solidFill>
          <a:schemeClr val="accent2">
            <a:hueOff val="4681520"/>
            <a:satOff val="-5839"/>
            <a:lumOff val="1373"/>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D14A4FC-664B-410E-86AF-A0B57CD750EB}">
      <dsp:nvSpPr>
        <dsp:cNvPr id="0" name=""/>
        <dsp:cNvSpPr/>
      </dsp:nvSpPr>
      <dsp:spPr>
        <a:xfrm>
          <a:off x="2433873" y="729881"/>
          <a:ext cx="4656863" cy="4656863"/>
        </a:xfrm>
        <a:prstGeom prst="blockArc">
          <a:avLst>
            <a:gd name="adj1" fmla="val 5400000"/>
            <a:gd name="adj2" fmla="val 10800000"/>
            <a:gd name="adj3" fmla="val 4636"/>
          </a:avLst>
        </a:prstGeom>
        <a:solidFill>
          <a:schemeClr val="accent2">
            <a:hueOff val="3121013"/>
            <a:satOff val="-3893"/>
            <a:lumOff val="915"/>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4F7983B-462B-4F96-84CE-4BC6416A5CB6}">
      <dsp:nvSpPr>
        <dsp:cNvPr id="0" name=""/>
        <dsp:cNvSpPr/>
      </dsp:nvSpPr>
      <dsp:spPr>
        <a:xfrm>
          <a:off x="2433873" y="729881"/>
          <a:ext cx="4656863" cy="4656863"/>
        </a:xfrm>
        <a:prstGeom prst="blockArc">
          <a:avLst>
            <a:gd name="adj1" fmla="val 0"/>
            <a:gd name="adj2" fmla="val 5400000"/>
            <a:gd name="adj3" fmla="val 4636"/>
          </a:avLst>
        </a:prstGeom>
        <a:solidFill>
          <a:schemeClr val="accent2">
            <a:hueOff val="1560507"/>
            <a:satOff val="-1946"/>
            <a:lumOff val="458"/>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931F4F0-D312-4B95-AB52-79190AD34709}">
      <dsp:nvSpPr>
        <dsp:cNvPr id="0" name=""/>
        <dsp:cNvSpPr/>
      </dsp:nvSpPr>
      <dsp:spPr>
        <a:xfrm>
          <a:off x="2433873" y="729881"/>
          <a:ext cx="4656863" cy="4656863"/>
        </a:xfrm>
        <a:prstGeom prst="blockArc">
          <a:avLst>
            <a:gd name="adj1" fmla="val 16200000"/>
            <a:gd name="adj2" fmla="val 0"/>
            <a:gd name="adj3" fmla="val 4636"/>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7ED4548-9A7E-48E5-833C-352E35EC5D27}">
      <dsp:nvSpPr>
        <dsp:cNvPr id="0" name=""/>
        <dsp:cNvSpPr/>
      </dsp:nvSpPr>
      <dsp:spPr>
        <a:xfrm>
          <a:off x="3691325" y="1987334"/>
          <a:ext cx="2141958" cy="214195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lvl="0" algn="ctr" defTabSz="1022350">
            <a:lnSpc>
              <a:spcPct val="90000"/>
            </a:lnSpc>
            <a:spcBef>
              <a:spcPct val="0"/>
            </a:spcBef>
            <a:spcAft>
              <a:spcPct val="35000"/>
            </a:spcAft>
          </a:pPr>
          <a:r>
            <a:rPr lang="en-US" sz="2300" kern="1200" dirty="0" smtClean="0"/>
            <a:t>Land Ownership</a:t>
          </a:r>
        </a:p>
        <a:p>
          <a:pPr lvl="0" algn="ctr" defTabSz="1022350">
            <a:lnSpc>
              <a:spcPct val="90000"/>
            </a:lnSpc>
            <a:spcBef>
              <a:spcPct val="0"/>
            </a:spcBef>
            <a:spcAft>
              <a:spcPct val="35000"/>
            </a:spcAft>
          </a:pPr>
          <a:r>
            <a:rPr lang="en-US" sz="2300" kern="1200" dirty="0" smtClean="0"/>
            <a:t>“bundle of rights”</a:t>
          </a:r>
          <a:endParaRPr lang="en-US" sz="2300" kern="1200" dirty="0"/>
        </a:p>
      </dsp:txBody>
      <dsp:txXfrm>
        <a:off x="4005007" y="2301016"/>
        <a:ext cx="1514594" cy="1514594"/>
      </dsp:txXfrm>
    </dsp:sp>
    <dsp:sp modelId="{0B48C28A-75F7-41A6-91F0-55856D405938}">
      <dsp:nvSpPr>
        <dsp:cNvPr id="0" name=""/>
        <dsp:cNvSpPr/>
      </dsp:nvSpPr>
      <dsp:spPr>
        <a:xfrm>
          <a:off x="4012619" y="34173"/>
          <a:ext cx="1499371" cy="1499371"/>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smtClean="0"/>
            <a:t>Possession</a:t>
          </a:r>
        </a:p>
        <a:p>
          <a:pPr lvl="0" algn="ctr" defTabSz="577850">
            <a:lnSpc>
              <a:spcPct val="90000"/>
            </a:lnSpc>
            <a:spcBef>
              <a:spcPct val="0"/>
            </a:spcBef>
            <a:spcAft>
              <a:spcPct val="35000"/>
            </a:spcAft>
          </a:pPr>
          <a:r>
            <a:rPr lang="en-US" sz="1300" kern="1200" dirty="0" smtClean="0"/>
            <a:t>-legal title 	</a:t>
          </a:r>
          <a:endParaRPr lang="en-US" sz="1300" kern="1200" dirty="0"/>
        </a:p>
      </dsp:txBody>
      <dsp:txXfrm>
        <a:off x="4232197" y="253751"/>
        <a:ext cx="1060215" cy="1060215"/>
      </dsp:txXfrm>
    </dsp:sp>
    <dsp:sp modelId="{7ABBAA52-D177-4A90-B7EE-CAE3A7E64D02}">
      <dsp:nvSpPr>
        <dsp:cNvPr id="0" name=""/>
        <dsp:cNvSpPr/>
      </dsp:nvSpPr>
      <dsp:spPr>
        <a:xfrm>
          <a:off x="6275311" y="2361863"/>
          <a:ext cx="1522896" cy="1392900"/>
        </a:xfrm>
        <a:prstGeom prst="ellipse">
          <a:avLst/>
        </a:prstGeom>
        <a:solidFill>
          <a:schemeClr val="accent2">
            <a:hueOff val="1560507"/>
            <a:satOff val="-1946"/>
            <a:lumOff val="4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smtClean="0"/>
            <a:t>Use Enjoyment</a:t>
          </a:r>
        </a:p>
        <a:p>
          <a:pPr lvl="0" algn="ctr" defTabSz="577850">
            <a:lnSpc>
              <a:spcPct val="90000"/>
            </a:lnSpc>
            <a:spcBef>
              <a:spcPct val="0"/>
            </a:spcBef>
            <a:spcAft>
              <a:spcPct val="35000"/>
            </a:spcAft>
          </a:pPr>
          <a:r>
            <a:rPr lang="en-US" sz="1300" kern="1200" dirty="0" smtClean="0"/>
            <a:t>-use the land in any legal way</a:t>
          </a:r>
          <a:endParaRPr lang="en-US" sz="1300" kern="1200" dirty="0"/>
        </a:p>
      </dsp:txBody>
      <dsp:txXfrm>
        <a:off x="6498334" y="2565848"/>
        <a:ext cx="1076850" cy="984930"/>
      </dsp:txXfrm>
    </dsp:sp>
    <dsp:sp modelId="{B72A464D-E03A-4EFA-8876-A68FCEEAD25D}">
      <dsp:nvSpPr>
        <dsp:cNvPr id="0" name=""/>
        <dsp:cNvSpPr/>
      </dsp:nvSpPr>
      <dsp:spPr>
        <a:xfrm>
          <a:off x="4000107" y="4647862"/>
          <a:ext cx="1524395" cy="1369810"/>
        </a:xfrm>
        <a:prstGeom prst="ellipse">
          <a:avLst/>
        </a:prstGeom>
        <a:solidFill>
          <a:schemeClr val="accent2">
            <a:hueOff val="3121013"/>
            <a:satOff val="-3893"/>
            <a:lumOff val="91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b="1" kern="1200" dirty="0" smtClean="0"/>
            <a:t>Exclusion</a:t>
          </a:r>
        </a:p>
        <a:p>
          <a:pPr lvl="0" algn="ctr" defTabSz="577850">
            <a:lnSpc>
              <a:spcPct val="90000"/>
            </a:lnSpc>
            <a:spcBef>
              <a:spcPct val="0"/>
            </a:spcBef>
            <a:spcAft>
              <a:spcPct val="35000"/>
            </a:spcAft>
          </a:pPr>
          <a:r>
            <a:rPr lang="en-US" sz="1300" kern="1200" dirty="0" smtClean="0"/>
            <a:t>-control access</a:t>
          </a:r>
          <a:endParaRPr lang="en-US" sz="1300" kern="1200" dirty="0"/>
        </a:p>
      </dsp:txBody>
      <dsp:txXfrm>
        <a:off x="4223349" y="4848466"/>
        <a:ext cx="1077911" cy="968602"/>
      </dsp:txXfrm>
    </dsp:sp>
    <dsp:sp modelId="{283F1A6D-D26F-4F8F-BCE5-F9E37B638CD2}">
      <dsp:nvSpPr>
        <dsp:cNvPr id="0" name=""/>
        <dsp:cNvSpPr/>
      </dsp:nvSpPr>
      <dsp:spPr>
        <a:xfrm>
          <a:off x="1738165" y="2308628"/>
          <a:ext cx="1499371" cy="1499371"/>
        </a:xfrm>
        <a:prstGeom prst="ellipse">
          <a:avLst/>
        </a:prstGeom>
        <a:solidFill>
          <a:schemeClr val="accent2">
            <a:hueOff val="4681520"/>
            <a:satOff val="-5839"/>
            <a:lumOff val="137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b="1" kern="1200" dirty="0" smtClean="0"/>
            <a:t>Disposition</a:t>
          </a:r>
          <a:r>
            <a:rPr lang="en-US" sz="1300" kern="1200" dirty="0" smtClean="0"/>
            <a:t>:</a:t>
          </a:r>
        </a:p>
        <a:p>
          <a:pPr lvl="0" algn="ctr" defTabSz="577850">
            <a:lnSpc>
              <a:spcPct val="90000"/>
            </a:lnSpc>
            <a:spcBef>
              <a:spcPct val="0"/>
            </a:spcBef>
            <a:spcAft>
              <a:spcPct val="35000"/>
            </a:spcAft>
          </a:pPr>
          <a:r>
            <a:rPr lang="en-US" sz="1300" kern="1200" dirty="0" smtClean="0"/>
            <a:t>-Sell</a:t>
          </a:r>
        </a:p>
        <a:p>
          <a:pPr lvl="0" algn="ctr" defTabSz="577850">
            <a:lnSpc>
              <a:spcPct val="90000"/>
            </a:lnSpc>
            <a:spcBef>
              <a:spcPct val="0"/>
            </a:spcBef>
            <a:spcAft>
              <a:spcPct val="35000"/>
            </a:spcAft>
          </a:pPr>
          <a:r>
            <a:rPr lang="en-US" sz="1300" kern="1200" dirty="0" smtClean="0"/>
            <a:t>-Lease</a:t>
          </a:r>
          <a:endParaRPr lang="en-US" sz="1300" kern="1200" dirty="0"/>
        </a:p>
      </dsp:txBody>
      <dsp:txXfrm>
        <a:off x="1957743" y="2528206"/>
        <a:ext cx="1060215" cy="1060215"/>
      </dsp:txXfrm>
    </dsp:sp>
  </dsp:spTree>
</dsp:drawing>
</file>

<file path=ppt/diagrams/layout1.xml><?xml version="1.0" encoding="utf-8"?>
<dgm:layoutDef xmlns:dgm="http://schemas.openxmlformats.org/drawingml/2006/diagram" xmlns:a="http://schemas.openxmlformats.org/drawingml/2006/main" uniqueId="urn:microsoft.com/office/officeart/2011/layout/ConvergingText">
  <dgm:title val="Converging Text"/>
  <dgm:desc val="Use to show multiple steps or parts that merge into a whole. Limited to one Level 1 shape that contains text and a maximum of five Level 2 shapes."/>
  <dgm:catLst>
    <dgm:cat type="process" pri="6500"/>
    <dgm:cat type="officeonline" pri="5000"/>
  </dgm:catLst>
  <dgm:samp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tyleData>
  <dgm:clr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clrData>
  <dgm:layoutNode name="Name0">
    <dgm:varLst>
      <dgm:chMax/>
      <dgm:chPref val="1"/>
      <dgm:dir/>
      <dgm:animOne val="branch"/>
      <dgm:animLvl val="lvl"/>
      <dgm:resizeHandles/>
    </dgm:varLst>
    <dgm:choose name="Name1">
      <dgm:if name="Name2" func="var" arg="dir" op="equ" val="norm">
        <dgm:alg type="lin">
          <dgm:param type="linDir" val="fromL"/>
          <dgm:param type="vertAlign" val="mid"/>
          <dgm:param type="nodeVertAlign" val="mid"/>
          <dgm:param type="horzAlign" val="ctr"/>
        </dgm:alg>
      </dgm:if>
      <dgm:else name="Name3">
        <dgm:alg type="lin">
          <dgm:param type="linDir" val="fromR"/>
          <dgm:param type="vertAlign" val="mid"/>
          <dgm:param type="nodeVertAlign" val="mid"/>
          <dgm:param type="horzAlign" val="ctr"/>
        </dgm:alg>
      </dgm:else>
    </dgm:choose>
    <dgm:shape xmlns:r="http://schemas.openxmlformats.org/officeDocument/2006/relationships" r:blip="">
      <dgm:adjLst/>
    </dgm:shape>
    <dgm:constrLst>
      <dgm:constr type="primFontSz" for="des" forName="Parent" op="equ" val="65"/>
      <dgm:constr type="primFontSz" for="des" forName="Child1" op="equ" val="65"/>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w" for="ch" forName="composite" refType="w"/>
      <dgm:constr type="h" for="ch" forName="composite" refType="h"/>
      <dgm:constr type="sp" refType="w" refFor="ch" refForName="composite" op="equ" fact="0.05"/>
      <dgm:constr type="w" for="ch" forName="sibTrans" refType="w" refFor="ch" refForName="composite" op="equ" fact="0.05"/>
      <dgm:constr type="h" for="ch" forName="sibTrans" refType="w" refFor="ch" refForName="sibTrans" op="equ"/>
    </dgm:constrLst>
    <dgm:forEach name="nodesForEach" axis="ch" ptType="node">
      <dgm:layoutNode name="composite">
        <dgm:choose name="Name4">
          <dgm:if name="Name5" func="var" arg="dir" op="equ" val="norm">
            <dgm:choose name="Name6">
              <dgm:if name="Name7" axis="ch" ptType="node" func="cnt" op="equ" val="0">
                <dgm:alg type="composite">
                  <dgm:param type="ar" val="2.1059"/>
                </dgm:alg>
                <dgm:constrLst>
                  <dgm:constr type="l" for="ch" forName="Parent" refType="w" fact="0"/>
                  <dgm:constr type="t" for="ch" forName="Parent" refType="h" fact="0"/>
                  <dgm:constr type="w" for="ch" forName="Parent" refType="w" fact="0.4749"/>
                  <dgm:constr type="h" for="ch" forName="Parent" refType="h"/>
                  <dgm:constr type="l" for="ch" forName="ParentAccent1" refType="w" fact="0.9531"/>
                  <dgm:constr type="t" for="ch" forName="ParentAccent1" refType="h" fact="0.4506"/>
                  <dgm:constr type="w" for="ch" forName="ParentAccent1" refType="w" fact="0.0469"/>
                  <dgm:constr type="h" for="ch" forName="ParentAccent1" refType="h" fact="0.0988"/>
                  <dgm:constr type="l" for="ch" forName="ParentAccent2" refType="w" fact="0.8734"/>
                  <dgm:constr type="t" for="ch" forName="ParentAccent2" refType="h" fact="0.4506"/>
                  <dgm:constr type="w" for="ch" forName="ParentAccent2" refType="w" fact="0.0469"/>
                  <dgm:constr type="h" for="ch" forName="ParentAccent2" refType="h" fact="0.0988"/>
                  <dgm:constr type="l" for="ch" forName="ParentAccent3" refType="w" fact="0.7937"/>
                  <dgm:constr type="t" for="ch" forName="ParentAccent3" refType="h" fact="0.4506"/>
                  <dgm:constr type="w" for="ch" forName="ParentAccent3" refType="w" fact="0.0469"/>
                  <dgm:constr type="h" for="ch" forName="ParentAccent3" refType="h" fact="0.0988"/>
                  <dgm:constr type="l" for="ch" forName="ParentAccent4" refType="w" fact="0.714"/>
                  <dgm:constr type="t" for="ch" forName="ParentAccent4" refType="h" fact="0.4506"/>
                  <dgm:constr type="w" for="ch" forName="ParentAccent4" refType="w" fact="0.0469"/>
                  <dgm:constr type="h" for="ch" forName="ParentAccent4" refType="h" fact="0.0988"/>
                  <dgm:constr type="l" for="ch" forName="ParentAccent5" refType="w" fact="0.6343"/>
                  <dgm:constr type="t" for="ch" forName="ParentAccent5" refType="h" fact="0.4506"/>
                  <dgm:constr type="w" for="ch" forName="ParentAccent5" refType="w" fact="0.0469"/>
                  <dgm:constr type="h" for="ch" forName="ParentAccent5" refType="h" fact="0.0988"/>
                  <dgm:constr type="l" for="ch" forName="ParentAccent6" refType="w" fact="0.5076"/>
                  <dgm:constr type="t" for="ch" forName="ParentAccent6" refType="h" fact="0.4012"/>
                  <dgm:constr type="w" for="ch" forName="ParentAccent6" refType="w" fact="0.0939"/>
                  <dgm:constr type="h" for="ch" forName="ParentAccent6" refType="h" fact="0.1976"/>
                  <dgm:constr type="l" for="ch" forName="ParentAccent7" refType="w" fact="0.8766"/>
                  <dgm:constr type="t" for="ch" forName="ParentAccent7" refType="h" fact="0.2465"/>
                  <dgm:constr type="w" for="ch" forName="ParentAccent7" refType="w" fact="0.0469"/>
                  <dgm:constr type="h" for="ch" forName="ParentAccent7" refType="h" fact="0.0988"/>
                  <dgm:constr type="l" for="ch" forName="ParentAccent8" refType="w" fact="0.8766"/>
                  <dgm:constr type="t" for="ch" forName="ParentAccent8" refType="h" fact="0.6562"/>
                  <dgm:constr type="w" for="ch" forName="ParentAccent8" refType="w" fact="0.0469"/>
                  <dgm:constr type="h" for="ch" forName="ParentAccent8" refType="h" fact="0.0988"/>
                  <dgm:constr type="l" for="ch" forName="ParentAccent9" refType="w" fact="0.9185"/>
                  <dgm:constr type="t" for="ch" forName="ParentAccent9" refType="h" fact="0.3353"/>
                  <dgm:constr type="w" for="ch" forName="ParentAccent9" refType="w" fact="0.0469"/>
                  <dgm:constr type="h" for="ch" forName="ParentAccent9" refType="h" fact="0.0988"/>
                  <dgm:constr type="l" for="ch" forName="ParentAccent10" refType="w" fact="0.9213"/>
                  <dgm:constr type="t" for="ch" forName="ParentAccent10" refType="h" fact="0.5679"/>
                  <dgm:constr type="w" for="ch" forName="ParentAccent10" refType="w" fact="0.0469"/>
                  <dgm:constr type="h" for="ch" forName="ParentAccent10" refType="h" fact="0.0988"/>
                </dgm:constrLst>
              </dgm:if>
              <dgm:if name="Name8" axis="ch" ptType="node" func="cnt" op="equ" val="1">
                <dgm:alg type="composite">
                  <dgm:param type="ar" val="3.4411"/>
                </dgm:alg>
                <dgm:constrLst>
                  <dgm:constr type="l" for="ch" forName="Child1Accent1" refType="w" fact="0.284"/>
                  <dgm:constr type="t" for="ch" forName="Child1Accent1" refType="h" fact="0.4012"/>
                  <dgm:constr type="w" for="ch" forName="Child1Accent1" refType="w" fact="0.0574"/>
                  <dgm:constr type="h" for="ch" forName="Child1Accent1" refType="h" fact="0.1976"/>
                  <dgm:constr type="l" for="ch" forName="Child1Accent2" refType="w" fact="0.2272"/>
                  <dgm:constr type="t" for="ch" forName="Child1Accent2" refType="h" fact="0.4506"/>
                  <dgm:constr type="w" for="ch" forName="Child1Accent2" refType="w" fact="0.0287"/>
                  <dgm:constr type="h" for="ch" forName="Child1Accent2" refType="h" fact="0.0988"/>
                  <dgm:constr type="l" for="ch" forName="Child1Accent3" refType="w" fact="0.1705"/>
                  <dgm:constr type="t" for="ch" forName="Child1Accent3" refType="h" fact="0.4506"/>
                  <dgm:constr type="w" for="ch" forName="Child1Accent3" refType="w" fact="0.0287"/>
                  <dgm:constr type="h" for="ch" forName="Child1Accent3" refType="h" fact="0.0988"/>
                  <dgm:constr type="l" for="ch" forName="Child1Accent4" refType="w" fact="0.1137"/>
                  <dgm:constr type="t" for="ch" forName="Child1Accent4" refType="h" fact="0.4506"/>
                  <dgm:constr type="w" for="ch" forName="Child1Accent4" refType="w" fact="0.0287"/>
                  <dgm:constr type="h" for="ch" forName="Child1Accent4" refType="h" fact="0.0988"/>
                  <dgm:constr type="l" for="ch" forName="Child1Accent5" refType="w" fact="0.057"/>
                  <dgm:constr type="t" for="ch" forName="Child1Accent5" refType="h" fact="0.4506"/>
                  <dgm:constr type="w" for="ch" forName="Child1Accent5" refType="w" fact="0.0287"/>
                  <dgm:constr type="h" for="ch" forName="Child1Accent5" refType="h" fact="0.0988"/>
                  <dgm:constr type="l" for="ch" forName="Child1Accent6" refType="w" fact="0.0002"/>
                  <dgm:constr type="t" for="ch" forName="Child1Accent6" refType="h" fact="0.4506"/>
                  <dgm:constr type="w" for="ch" forName="Child1Accent6" refType="w" fact="0.0287"/>
                  <dgm:constr type="h" for="ch" forName="Child1Accent6" refType="h" fact="0.0988"/>
                  <dgm:constr type="l" for="ch" forName="Child1Accent7" refType="w" fact="0"/>
                  <dgm:constr type="t" for="ch" forName="Child1Accent7" refType="h" fact="0"/>
                  <dgm:constr type="w" for="ch" forName="Child1Accent7" refType="w" fact="0"/>
                  <dgm:constr type="h" for="ch" forName="Child1Accent7" refType="h" fact="0"/>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ParentAccent1" refType="w" fact="0.9713"/>
                  <dgm:constr type="t" for="ch" forName="ParentAccent1" refType="h" fact="0.4506"/>
                  <dgm:constr type="w" for="ch" forName="ParentAccent1" refType="w" fact="0.0287"/>
                  <dgm:constr type="h" for="ch" forName="ParentAccent1" refType="h" fact="0.0988"/>
                  <dgm:constr type="l" for="ch" forName="ParentAccent2" refType="w" fact="0.9187"/>
                  <dgm:constr type="t" for="ch" forName="ParentAccent2" refType="h" fact="0.4506"/>
                  <dgm:constr type="w" for="ch" forName="ParentAccent2" refType="w" fact="0.0287"/>
                  <dgm:constr type="h" for="ch" forName="ParentAccent2" refType="h" fact="0.0988"/>
                  <dgm:constr type="l" for="ch" forName="ParentAccent3" refType="w" fact="0.8661"/>
                  <dgm:constr type="t" for="ch" forName="ParentAccent3" refType="h" fact="0.4506"/>
                  <dgm:constr type="w" for="ch" forName="ParentAccent3" refType="w" fact="0.0287"/>
                  <dgm:constr type="h" for="ch" forName="ParentAccent3" refType="h" fact="0.0988"/>
                  <dgm:constr type="l" for="ch" forName="ParentAccent4" refType="w" fact="0.8136"/>
                  <dgm:constr type="t" for="ch" forName="ParentAccent4" refType="h" fact="0.4506"/>
                  <dgm:constr type="w" for="ch" forName="ParentAccent4" refType="w" fact="0.0287"/>
                  <dgm:constr type="h" for="ch" forName="ParentAccent4" refType="h" fact="0.0988"/>
                  <dgm:constr type="l" for="ch" forName="ParentAccent5" refType="w" fact="0.761"/>
                  <dgm:constr type="t" for="ch" forName="ParentAccent5" refType="h" fact="0.4506"/>
                  <dgm:constr type="w" for="ch" forName="ParentAccent5" refType="w" fact="0.0287"/>
                  <dgm:constr type="h" for="ch" forName="ParentAccent5" refType="h" fact="0.0988"/>
                  <dgm:constr type="l" for="ch" forName="ParentAccent6" refType="w" fact="0.6797"/>
                  <dgm:constr type="t" for="ch" forName="ParentAccent6" refType="h" fact="0.4012"/>
                  <dgm:constr type="w" for="ch" forName="ParentAccent6" refType="w" fact="0.0574"/>
                  <dgm:constr type="h" for="ch" forName="ParentAccent6" refType="h" fact="0.1976"/>
                  <dgm:constr type="l" for="ch" forName="ParentAccent7" refType="w" fact="0.9245"/>
                  <dgm:constr type="t" for="ch" forName="ParentAccent7" refType="h" fact="0.2465"/>
                  <dgm:constr type="w" for="ch" forName="ParentAccent7" refType="w" fact="0.0287"/>
                  <dgm:constr type="h" for="ch" forName="ParentAccent7" refType="h" fact="0.0988"/>
                  <dgm:constr type="l" for="ch" forName="ParentAccent8" refType="w" fact="0.9245"/>
                  <dgm:constr type="t" for="ch" forName="ParentAccent8" refType="h" fact="0.6562"/>
                  <dgm:constr type="w" for="ch" forName="ParentAccent8" refType="w" fact="0.0287"/>
                  <dgm:constr type="h" for="ch" forName="ParentAccent8" refType="h" fact="0.0988"/>
                  <dgm:constr type="l" for="ch" forName="ParentAccent9" refType="w" fact="0.9501"/>
                  <dgm:constr type="t" for="ch" forName="ParentAccent9" refType="h" fact="0.3353"/>
                  <dgm:constr type="w" for="ch" forName="ParentAccent9" refType="w" fact="0.0287"/>
                  <dgm:constr type="h" for="ch" forName="ParentAccent9" refType="h" fact="0.0988"/>
                  <dgm:constr type="l" for="ch" forName="ParentAccent10" refType="w" fact="0.9518"/>
                  <dgm:constr type="t" for="ch" forName="ParentAccent10" refType="h" fact="0.5679"/>
                  <dgm:constr type="w" for="ch" forName="ParentAccent10" refType="w" fact="0.0287"/>
                  <dgm:constr type="h" for="ch" forName="ParentAccent10" refType="h" fact="0.0988"/>
                  <dgm:constr type="l" for="ch" forName="Child1" refType="w" fact="0"/>
                  <dgm:constr type="t" for="ch" forName="Child1" refType="h" fact="0.1978"/>
                  <dgm:constr type="w" for="ch" forName="Child1" refType="w" fact="0.2544"/>
                  <dgm:constr type="h" for="ch" forName="Child1" refType="h" fact="0.2541"/>
                  <dgm:constr type="l" for="ch" forName="Parent" refType="w" fact="0.3653"/>
                  <dgm:constr type="t" for="ch" forName="Parent" refType="h" fact="0"/>
                  <dgm:constr type="w" for="ch" forName="Parent" refType="w" fact="0.2906"/>
                  <dgm:constr type="h" for="ch" forName="Parent" refType="h"/>
                </dgm:constrLst>
              </dgm:if>
              <dgm:if name="Name9" axis="ch" ptType="node" func="cnt" op="equ" val="2">
                <dgm:alg type="composite">
                  <dgm:param type="ar" val="2.1185"/>
                </dgm:alg>
                <dgm:constrLst>
                  <dgm:constr type="l" for="ch" forName="Child1Accent1" refType="w" fact="0.3436"/>
                  <dgm:constr type="t" for="ch" forName="Child1Accent1" refType="h" fact="0.2211"/>
                  <dgm:constr type="w" for="ch" forName="Child1Accent1" refType="w" fact="0.0574"/>
                  <dgm:constr type="h" for="ch" forName="Child1Accent1" refType="h" fact="0.1217"/>
                  <dgm:constr type="l" for="ch" forName="Child1Accent2" refType="w" fact="0.3068"/>
                  <dgm:constr type="t" for="ch" forName="Child1Accent2" refType="h" fact="0.1569"/>
                  <dgm:constr type="w" for="ch" forName="Child1Accent2" refType="w" fact="0.0287"/>
                  <dgm:constr type="h" for="ch" forName="Child1Accent2" refType="h" fact="0.0608"/>
                  <dgm:constr type="l" for="ch" forName="Child1Accent3" refType="w" fact="0.2455"/>
                  <dgm:constr type="t" for="ch" forName="Child1Accent3" refType="h" fact="0.1569"/>
                  <dgm:constr type="w" for="ch" forName="Child1Accent3" refType="w" fact="0.0287"/>
                  <dgm:constr type="h" for="ch" forName="Child1Accent3" refType="h" fact="0.0608"/>
                  <dgm:constr type="l" for="ch" forName="Child1Accent4" refType="w" fact="0.1842"/>
                  <dgm:constr type="t" for="ch" forName="Child1Accent4" refType="h" fact="0.1569"/>
                  <dgm:constr type="w" for="ch" forName="Child1Accent4" refType="w" fact="0.0287"/>
                  <dgm:constr type="h" for="ch" forName="Child1Accent4" refType="h" fact="0.0608"/>
                  <dgm:constr type="l" for="ch" forName="Child1Accent5" refType="w" fact="0.1229"/>
                  <dgm:constr type="t" for="ch" forName="Child1Accent5" refType="h" fact="0.1569"/>
                  <dgm:constr type="w" for="ch" forName="Child1Accent5" refType="w" fact="0.0287"/>
                  <dgm:constr type="h" for="ch" forName="Child1Accent5" refType="h" fact="0.0608"/>
                  <dgm:constr type="l" for="ch" forName="Child1Accent6" refType="w" fact="0.0615"/>
                  <dgm:constr type="t" for="ch" forName="Child1Accent6" refType="h" fact="0.1569"/>
                  <dgm:constr type="w" for="ch" forName="Child1Accent6" refType="w" fact="0.0287"/>
                  <dgm:constr type="h" for="ch" forName="Child1Accent6" refType="h" fact="0.0608"/>
                  <dgm:constr type="l" for="ch" forName="Child1Accent7" refType="w" fact="0.0002"/>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Child2Accent1" refType="w" fact="0.3436"/>
                  <dgm:constr type="t" for="ch" forName="Child2Accent1" refType="h" fact="0.8153"/>
                  <dgm:constr type="w" for="ch" forName="Child2Accent1" refType="w" fact="0.0574"/>
                  <dgm:constr type="h" for="ch" forName="Child2Accent1" refType="h" fact="0.1217"/>
                  <dgm:constr type="l" for="ch" forName="Child2Accent2" refType="w" fact="0.3068"/>
                  <dgm:constr type="t" for="ch" forName="Child2Accent2" refType="h" fact="0.9392"/>
                  <dgm:constr type="w" for="ch" forName="Child2Accent2" refType="w" fact="0.0287"/>
                  <dgm:constr type="h" for="ch" forName="Child2Accent2" refType="h" fact="0.0608"/>
                  <dgm:constr type="l" for="ch" forName="Child2Accent3" refType="w" fact="0.2455"/>
                  <dgm:constr type="t" for="ch" forName="Child2Accent3" refType="h" fact="0.9392"/>
                  <dgm:constr type="w" for="ch" forName="Child2Accent3" refType="w" fact="0.0287"/>
                  <dgm:constr type="h" for="ch" forName="Child2Accent3" refType="h" fact="0.0608"/>
                  <dgm:constr type="l" for="ch" forName="Child2Accent4" refType="w" fact="0.1842"/>
                  <dgm:constr type="t" for="ch" forName="Child2Accent4" refType="h" fact="0.9392"/>
                  <dgm:constr type="w" for="ch" forName="Child2Accent4" refType="w" fact="0.0287"/>
                  <dgm:constr type="h" for="ch" forName="Child2Accent4" refType="h" fact="0.0608"/>
                  <dgm:constr type="l" for="ch" forName="Child2Accent5" refType="w" fact="0.1229"/>
                  <dgm:constr type="t" for="ch" forName="Child2Accent5" refType="h" fact="0.9392"/>
                  <dgm:constr type="w" for="ch" forName="Child2Accent5" refType="w" fact="0.0287"/>
                  <dgm:constr type="h" for="ch" forName="Child2Accent5" refType="h" fact="0.0608"/>
                  <dgm:constr type="l" for="ch" forName="Child2Accent6" refType="w" fact="0.0615"/>
                  <dgm:constr type="t" for="ch" forName="Child2Accent6" refType="h" fact="0.9392"/>
                  <dgm:constr type="w" for="ch" forName="Child2Accent6" refType="w" fact="0.0287"/>
                  <dgm:constr type="h" for="ch" forName="Child2Accent6" refType="h" fact="0.0608"/>
                  <dgm:constr type="l" for="ch" forName="Child2Accent7" refType="w" fact="0.0002"/>
                  <dgm:constr type="t" for="ch" forName="Child2Accent7" refType="h" fact="0.9392"/>
                  <dgm:constr type="w" for="ch" forName="Child2Accent7" refType="w" fact="0.0287"/>
                  <dgm:constr type="h" for="ch" forName="Child2Accent7" refType="h" fact="0.0608"/>
                  <dgm:constr type="l" for="ch" forName="ParentAccent1" refType="w" fact="0.9713"/>
                  <dgm:constr type="t" for="ch" forName="ParentAccent1" refType="h" fact="0.5511"/>
                  <dgm:constr type="w" for="ch" forName="ParentAccent1" refType="w" fact="0.0287"/>
                  <dgm:constr type="h" for="ch" forName="ParentAccent1" refType="h" fact="0.0608"/>
                  <dgm:constr type="l" for="ch" forName="ParentAccent2" refType="w" fact="0.9187"/>
                  <dgm:constr type="t" for="ch" forName="ParentAccent2" refType="h" fact="0.5511"/>
                  <dgm:constr type="w" for="ch" forName="ParentAccent2" refType="w" fact="0.0287"/>
                  <dgm:constr type="h" for="ch" forName="ParentAccent2" refType="h" fact="0.0608"/>
                  <dgm:constr type="l" for="ch" forName="ParentAccent3" refType="w" fact="0.8661"/>
                  <dgm:constr type="t" for="ch" forName="ParentAccent3" refType="h" fact="0.5511"/>
                  <dgm:constr type="w" for="ch" forName="ParentAccent3" refType="w" fact="0.0287"/>
                  <dgm:constr type="h" for="ch" forName="ParentAccent3" refType="h" fact="0.0608"/>
                  <dgm:constr type="l" for="ch" forName="ParentAccent4" refType="w" fact="0.8136"/>
                  <dgm:constr type="t" for="ch" forName="ParentAccent4" refType="h" fact="0.5511"/>
                  <dgm:constr type="w" for="ch" forName="ParentAccent4" refType="w" fact="0.0287"/>
                  <dgm:constr type="h" for="ch" forName="ParentAccent4" refType="h" fact="0.0608"/>
                  <dgm:constr type="l" for="ch" forName="ParentAccent5" refType="w" fact="0.761"/>
                  <dgm:constr type="t" for="ch" forName="ParentAccent5" refType="h" fact="0.5511"/>
                  <dgm:constr type="w" for="ch" forName="ParentAccent5" refType="w" fact="0.0287"/>
                  <dgm:constr type="h" for="ch" forName="ParentAccent5" refType="h" fact="0.0608"/>
                  <dgm:constr type="l" for="ch" forName="ParentAccent6" refType="w" fact="0.6797"/>
                  <dgm:constr type="t" for="ch" forName="ParentAccent6" refType="h" fact="0.5207"/>
                  <dgm:constr type="w" for="ch" forName="ParentAccent6" refType="w" fact="0.0574"/>
                  <dgm:constr type="h" for="ch" forName="ParentAccent6" refType="h" fact="0.1217"/>
                  <dgm:constr type="l" for="ch" forName="ParentAccent7" refType="w" fact="0.9245"/>
                  <dgm:constr type="t" for="ch" forName="ParentAccent7" refType="h" fact="0.4255"/>
                  <dgm:constr type="w" for="ch" forName="ParentAccent7" refType="w" fact="0.0287"/>
                  <dgm:constr type="h" for="ch" forName="ParentAccent7" refType="h" fact="0.0608"/>
                  <dgm:constr type="l" for="ch" forName="ParentAccent8" refType="w" fact="0.9245"/>
                  <dgm:constr type="t" for="ch" forName="ParentAccent8" refType="h" fact="0.6776"/>
                  <dgm:constr type="w" for="ch" forName="ParentAccent8" refType="w" fact="0.0287"/>
                  <dgm:constr type="h" for="ch" forName="ParentAccent8" refType="h" fact="0.0608"/>
                  <dgm:constr type="l" for="ch" forName="ParentAccent9" refType="w" fact="0.9501"/>
                  <dgm:constr type="t" for="ch" forName="ParentAccent9" refType="h" fact="0.4801"/>
                  <dgm:constr type="w" for="ch" forName="ParentAccent9" refType="w" fact="0.0287"/>
                  <dgm:constr type="h" for="ch" forName="ParentAccent9" refType="h" fact="0.0608"/>
                  <dgm:constr type="l" for="ch" forName="ParentAccent10" refType="w" fact="0.9518"/>
                  <dgm:constr type="t" for="ch" forName="ParentAccent10" refType="h" fact="0.6233"/>
                  <dgm:constr type="w" for="ch" forName="ParentAccent10" refType="w" fact="0.0287"/>
                  <dgm:constr type="h" for="ch" forName="ParentAccent10" refType="h" fact="0.0608"/>
                  <dgm:constr type="l" for="ch" forName="Child2" refType="w" fact="0"/>
                  <dgm:constr type="t" for="ch" forName="Child2" refType="h" fact="0.7822"/>
                  <dgm:constr type="w" for="ch" forName="Child2" refType="w" fact="0.3364"/>
                  <dgm:constr type="h" for="ch" forName="Child2" refType="h" fact="0.1564"/>
                  <dgm:constr type="l" for="ch" forName="Child1" refType="w" fact="0"/>
                  <dgm:constr type="t" for="ch" forName="Child1" refType="h" fact="0"/>
                  <dgm:constr type="w" for="ch" forName="Child1" refType="w" fact="0.3364"/>
                  <dgm:constr type="h" for="ch" forName="Child1" refType="h" fact="0.1564"/>
                  <dgm:constr type="l" for="ch" forName="Parent" refType="w" fact="0.3653"/>
                  <dgm:constr type="t" for="ch" forName="Parent" refType="h" fact="0.2737"/>
                  <dgm:constr type="w" for="ch" forName="Parent" refType="w" fact="0.2906"/>
                  <dgm:constr type="h" for="ch" forName="Parent" refType="h" fact="0.6157"/>
                </dgm:constrLst>
              </dgm:if>
              <dgm:if name="Name10" axis="ch" ptType="node" func="cnt" op="equ" val="3">
                <dgm:alg type="composite">
                  <dgm:param type="ar" val="2.1185"/>
                </dgm:alg>
                <dgm:constrLst>
                  <dgm:constr type="l" for="ch" forName="Child1Accent1" refType="w" fact="0.3436"/>
                  <dgm:constr type="t" for="ch" forName="Child1Accent1" refType="h" fact="0.2211"/>
                  <dgm:constr type="w" for="ch" forName="Child1Accent1" refType="w" fact="0.0574"/>
                  <dgm:constr type="h" for="ch" forName="Child1Accent1" refType="h" fact="0.1217"/>
                  <dgm:constr type="l" for="ch" forName="Child1Accent2" refType="w" fact="0.3068"/>
                  <dgm:constr type="t" for="ch" forName="Child1Accent2" refType="h" fact="0.1569"/>
                  <dgm:constr type="w" for="ch" forName="Child1Accent2" refType="w" fact="0.0287"/>
                  <dgm:constr type="h" for="ch" forName="Child1Accent2" refType="h" fact="0.0608"/>
                  <dgm:constr type="l" for="ch" forName="Child1Accent3" refType="w" fact="0.2455"/>
                  <dgm:constr type="t" for="ch" forName="Child1Accent3" refType="h" fact="0.1569"/>
                  <dgm:constr type="w" for="ch" forName="Child1Accent3" refType="w" fact="0.0287"/>
                  <dgm:constr type="h" for="ch" forName="Child1Accent3" refType="h" fact="0.0608"/>
                  <dgm:constr type="l" for="ch" forName="Child1Accent4" refType="w" fact="0.1842"/>
                  <dgm:constr type="t" for="ch" forName="Child1Accent4" refType="h" fact="0.1569"/>
                  <dgm:constr type="w" for="ch" forName="Child1Accent4" refType="w" fact="0.0287"/>
                  <dgm:constr type="h" for="ch" forName="Child1Accent4" refType="h" fact="0.0608"/>
                  <dgm:constr type="l" for="ch" forName="Child1Accent5" refType="w" fact="0.1229"/>
                  <dgm:constr type="t" for="ch" forName="Child1Accent5" refType="h" fact="0.1569"/>
                  <dgm:constr type="w" for="ch" forName="Child1Accent5" refType="w" fact="0.0287"/>
                  <dgm:constr type="h" for="ch" forName="Child1Accent5" refType="h" fact="0.0608"/>
                  <dgm:constr type="l" for="ch" forName="Child2Accent1" refType="w" fact="0.284"/>
                  <dgm:constr type="t" for="ch" forName="Child2Accent1" refType="h" fact="0.5207"/>
                  <dgm:constr type="w" for="ch" forName="Child2Accent1" refType="w" fact="0.0574"/>
                  <dgm:constr type="h" for="ch" forName="Child2Accent1" refType="h" fact="0.1217"/>
                  <dgm:constr type="l" for="ch" forName="Child2Accent2" refType="w" fact="0.2272"/>
                  <dgm:constr type="t" for="ch" forName="Child2Accent2" refType="h" fact="0.5511"/>
                  <dgm:constr type="w" for="ch" forName="Child2Accent2" refType="w" fact="0.0287"/>
                  <dgm:constr type="h" for="ch" forName="Child2Accent2" refType="h" fact="0.0608"/>
                  <dgm:constr type="l" for="ch" forName="Child2Accent3" refType="w" fact="0.1705"/>
                  <dgm:constr type="t" for="ch" forName="Child2Accent3" refType="h" fact="0.5511"/>
                  <dgm:constr type="w" for="ch" forName="Child2Accent3" refType="w" fact="0.0287"/>
                  <dgm:constr type="h" for="ch" forName="Child2Accent3" refType="h" fact="0.0608"/>
                  <dgm:constr type="l" for="ch" forName="Child2Accent4" refType="w" fact="0.1137"/>
                  <dgm:constr type="t" for="ch" forName="Child2Accent4" refType="h" fact="0.5511"/>
                  <dgm:constr type="w" for="ch" forName="Child2Accent4" refType="w" fact="0.0287"/>
                  <dgm:constr type="h" for="ch" forName="Child2Accent4" refType="h" fact="0.0608"/>
                  <dgm:constr type="l" for="ch" forName="Child1Accent6" refType="w" fact="0.0615"/>
                  <dgm:constr type="t" for="ch" forName="Child1Accent6" refType="h" fact="0.1569"/>
                  <dgm:constr type="w" for="ch" forName="Child1Accent6" refType="w" fact="0.0287"/>
                  <dgm:constr type="h" for="ch" forName="Child1Accent6" refType="h" fact="0.0608"/>
                  <dgm:constr type="l" for="ch" forName="Child2Accent5" refType="w" fact="0.057"/>
                  <dgm:constr type="t" for="ch" forName="Child2Accent5" refType="h" fact="0.5511"/>
                  <dgm:constr type="w" for="ch" forName="Child2Accent5" refType="w" fact="0.0287"/>
                  <dgm:constr type="h" for="ch" forName="Child2Accent5" refType="h" fact="0.0608"/>
                  <dgm:constr type="l" for="ch" forName="Child1Accent7" refType="w" fact="0.0002"/>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l" for="ch" forName="Child2Accent6" refType="w" fact="0.0002"/>
                  <dgm:constr type="t" for="ch" forName="Child2Accent6" refType="h" fact="0.5511"/>
                  <dgm:constr type="w" for="ch" forName="Child2Accent6" refType="w" fact="0.0287"/>
                  <dgm:constr type="h" for="ch" forName="Child2Accent6" refType="h" fact="0.0608"/>
                  <dgm:constr type="l" for="ch" forName="Child2Accent7" refType="w" fact="0"/>
                  <dgm:constr type="t" for="ch" forName="Child2Accent7" refType="h" fact="0"/>
                  <dgm:constr type="w" for="ch" forName="Child2Accent7" refType="w" fact="0"/>
                  <dgm:constr type="h" for="ch" forName="Child2Accent7" refType="h" fact="0"/>
                  <dgm:constr type="l" for="ch" forName="Child3Accent1" refType="w" fact="0.3436"/>
                  <dgm:constr type="t" for="ch" forName="Child3Accent1" refType="h" fact="0.8153"/>
                  <dgm:constr type="w" for="ch" forName="Child3Accent1" refType="w" fact="0.0574"/>
                  <dgm:constr type="h" for="ch" forName="Child3Accent1" refType="h" fact="0.1217"/>
                  <dgm:constr type="l" for="ch" forName="Child3Accent2" refType="w" fact="0.3068"/>
                  <dgm:constr type="t" for="ch" forName="Child3Accent2" refType="h" fact="0.9392"/>
                  <dgm:constr type="w" for="ch" forName="Child3Accent2" refType="w" fact="0.0287"/>
                  <dgm:constr type="h" for="ch" forName="Child3Accent2" refType="h" fact="0.0608"/>
                  <dgm:constr type="l" for="ch" forName="Child3Accent3" refType="w" fact="0.2455"/>
                  <dgm:constr type="t" for="ch" forName="Child3Accent3" refType="h" fact="0.9392"/>
                  <dgm:constr type="w" for="ch" forName="Child3Accent3" refType="w" fact="0.0287"/>
                  <dgm:constr type="h" for="ch" forName="Child3Accent3" refType="h" fact="0.0608"/>
                  <dgm:constr type="l" for="ch" forName="Child3Accent4" refType="w" fact="0.1842"/>
                  <dgm:constr type="t" for="ch" forName="Child3Accent4" refType="h" fact="0.9392"/>
                  <dgm:constr type="w" for="ch" forName="Child3Accent4" refType="w" fact="0.0287"/>
                  <dgm:constr type="h" for="ch" forName="Child3Accent4" refType="h" fact="0.0608"/>
                  <dgm:constr type="l" for="ch" forName="Child3Accent5" refType="w" fact="0.1229"/>
                  <dgm:constr type="t" for="ch" forName="Child3Accent5" refType="h" fact="0.9392"/>
                  <dgm:constr type="w" for="ch" forName="Child3Accent5" refType="w" fact="0.0287"/>
                  <dgm:constr type="h" for="ch" forName="Child3Accent5" refType="h" fact="0.0608"/>
                  <dgm:constr type="l" for="ch" forName="Child3Accent6" refType="w" fact="0.0615"/>
                  <dgm:constr type="t" for="ch" forName="Child3Accent6" refType="h" fact="0.9392"/>
                  <dgm:constr type="w" for="ch" forName="Child3Accent6" refType="w" fact="0.0287"/>
                  <dgm:constr type="h" for="ch" forName="Child3Accent6" refType="h" fact="0.0608"/>
                  <dgm:constr type="l" for="ch" forName="Child3Accent7" refType="w" fact="0.0002"/>
                  <dgm:constr type="t" for="ch" forName="Child3Accent7" refType="h" fact="0.9392"/>
                  <dgm:constr type="w" for="ch" forName="Child3Accent7" refType="w" fact="0.0287"/>
                  <dgm:constr type="h" for="ch" forName="Child3Accent7" refType="h" fact="0.0608"/>
                  <dgm:constr type="l" for="ch" forName="ParentAccent1" refType="w" fact="0.9713"/>
                  <dgm:constr type="t" for="ch" forName="ParentAccent1" refType="h" fact="0.5511"/>
                  <dgm:constr type="w" for="ch" forName="ParentAccent1" refType="w" fact="0.0287"/>
                  <dgm:constr type="h" for="ch" forName="ParentAccent1" refType="h" fact="0.0608"/>
                  <dgm:constr type="l" for="ch" forName="ParentAccent2" refType="w" fact="0.9187"/>
                  <dgm:constr type="t" for="ch" forName="ParentAccent2" refType="h" fact="0.5511"/>
                  <dgm:constr type="w" for="ch" forName="ParentAccent2" refType="w" fact="0.0287"/>
                  <dgm:constr type="h" for="ch" forName="ParentAccent2" refType="h" fact="0.0608"/>
                  <dgm:constr type="l" for="ch" forName="ParentAccent3" refType="w" fact="0.8661"/>
                  <dgm:constr type="t" for="ch" forName="ParentAccent3" refType="h" fact="0.5511"/>
                  <dgm:constr type="w" for="ch" forName="ParentAccent3" refType="w" fact="0.0287"/>
                  <dgm:constr type="h" for="ch" forName="ParentAccent3" refType="h" fact="0.0608"/>
                  <dgm:constr type="l" for="ch" forName="ParentAccent4" refType="w" fact="0.8136"/>
                  <dgm:constr type="t" for="ch" forName="ParentAccent4" refType="h" fact="0.5511"/>
                  <dgm:constr type="w" for="ch" forName="ParentAccent4" refType="w" fact="0.0287"/>
                  <dgm:constr type="h" for="ch" forName="ParentAccent4" refType="h" fact="0.0608"/>
                  <dgm:constr type="l" for="ch" forName="ParentAccent5" refType="w" fact="0.761"/>
                  <dgm:constr type="t" for="ch" forName="ParentAccent5" refType="h" fact="0.5511"/>
                  <dgm:constr type="w" for="ch" forName="ParentAccent5" refType="w" fact="0.0287"/>
                  <dgm:constr type="h" for="ch" forName="ParentAccent5" refType="h" fact="0.0608"/>
                  <dgm:constr type="l" for="ch" forName="ParentAccent6" refType="w" fact="0.6797"/>
                  <dgm:constr type="t" for="ch" forName="ParentAccent6" refType="h" fact="0.5207"/>
                  <dgm:constr type="w" for="ch" forName="ParentAccent6" refType="w" fact="0.0574"/>
                  <dgm:constr type="h" for="ch" forName="ParentAccent6" refType="h" fact="0.1217"/>
                  <dgm:constr type="l" for="ch" forName="ParentAccent7" refType="w" fact="0.9245"/>
                  <dgm:constr type="t" for="ch" forName="ParentAccent7" refType="h" fact="0.4255"/>
                  <dgm:constr type="w" for="ch" forName="ParentAccent7" refType="w" fact="0.0287"/>
                  <dgm:constr type="h" for="ch" forName="ParentAccent7" refType="h" fact="0.0608"/>
                  <dgm:constr type="l" for="ch" forName="ParentAccent8" refType="w" fact="0.9245"/>
                  <dgm:constr type="t" for="ch" forName="ParentAccent8" refType="h" fact="0.6776"/>
                  <dgm:constr type="w" for="ch" forName="ParentAccent8" refType="w" fact="0.0287"/>
                  <dgm:constr type="h" for="ch" forName="ParentAccent8" refType="h" fact="0.0608"/>
                  <dgm:constr type="l" for="ch" forName="ParentAccent9" refType="w" fact="0.9501"/>
                  <dgm:constr type="t" for="ch" forName="ParentAccent9" refType="h" fact="0.4801"/>
                  <dgm:constr type="w" for="ch" forName="ParentAccent9" refType="w" fact="0.0287"/>
                  <dgm:constr type="h" for="ch" forName="ParentAccent9" refType="h" fact="0.0608"/>
                  <dgm:constr type="l" for="ch" forName="ParentAccent10" refType="w" fact="0.9518"/>
                  <dgm:constr type="t" for="ch" forName="ParentAccent10" refType="h" fact="0.6233"/>
                  <dgm:constr type="w" for="ch" forName="ParentAccent10" refType="w" fact="0.0287"/>
                  <dgm:constr type="h" for="ch" forName="ParentAccent10" refType="h" fact="0.0608"/>
                  <dgm:constr type="l" for="ch" forName="Child3" refType="w" fact="0"/>
                  <dgm:constr type="t" for="ch" forName="Child3" refType="h" fact="0.7822"/>
                  <dgm:constr type="w" for="ch" forName="Child3" refType="w" fact="0.3364"/>
                  <dgm:constr type="h" for="ch" forName="Child3" refType="h" fact="0.1564"/>
                  <dgm:constr type="l" for="ch" forName="Child2" refType="w" fact="0"/>
                  <dgm:constr type="t" for="ch" forName="Child2" refType="h" fact="0.3955"/>
                  <dgm:constr type="w" for="ch" forName="Child2" refType="w" fact="0.2544"/>
                  <dgm:constr type="h" for="ch" forName="Child2" refType="h" fact="0.1564"/>
                  <dgm:constr type="l" for="ch" forName="Child1" refType="w" fact="0"/>
                  <dgm:constr type="t" for="ch" forName="Child1" refType="h" fact="0"/>
                  <dgm:constr type="w" for="ch" forName="Child1" refType="w" fact="0.3364"/>
                  <dgm:constr type="h" for="ch" forName="Child1" refType="h" fact="0.1564"/>
                  <dgm:constr type="l" for="ch" forName="Parent" refType="w" fact="0.3653"/>
                  <dgm:constr type="t" for="ch" forName="Parent" refType="h" fact="0.2737"/>
                  <dgm:constr type="w" for="ch" forName="Parent" refType="w" fact="0.2906"/>
                  <dgm:constr type="h" for="ch" forName="Parent" refType="h" fact="0.6157"/>
                </dgm:constrLst>
              </dgm:if>
              <dgm:if name="Name11" axis="ch" ptType="node" func="cnt" op="equ" val="4">
                <dgm:alg type="composite">
                  <dgm:param type="ar" val="1.8304"/>
                </dgm:alg>
                <dgm:constrLst>
                  <dgm:constr type="l" for="ch" forName="Parent" refType="w" fact="0.3771"/>
                  <dgm:constr type="t" for="ch" forName="Parent" refType="h" fact="0.2946"/>
                  <dgm:constr type="w" for="ch" forName="Parent" refType="w" fact="0.2862"/>
                  <dgm:constr type="h" for="ch" forName="Parent" refType="h" fact="0.5239"/>
                  <dgm:constr type="l" for="ch" forName="Child1Accent1" refType="w" fact="0.3904"/>
                  <dgm:constr type="t" for="ch" forName="Child1Accent1" refType="h" fact="0.2104"/>
                  <dgm:constr type="w" for="ch" forName="Child1Accent1" refType="w" fact="0.0566"/>
                  <dgm:constr type="h" for="ch" forName="Child1Accent1" refType="h" fact="0.1035"/>
                  <dgm:constr type="l" for="ch" forName="Child1Accent3" refType="w" fact="0.3001"/>
                  <dgm:constr type="t" for="ch" forName="Child1Accent3" refType="h" fact="0.128"/>
                  <dgm:constr type="w" for="ch" forName="Child1Accent3" refType="w" fact="0.0283"/>
                  <dgm:constr type="h" for="ch" forName="Child1Accent3" refType="h" fact="0.0518"/>
                  <dgm:constr type="l" for="ch" forName="Child1Accent4" refType="w" fact="0.2418"/>
                  <dgm:constr type="t" for="ch" forName="Child1Accent4" refType="h" fact="0.128"/>
                  <dgm:constr type="w" for="ch" forName="Child1Accent4" refType="w" fact="0.0283"/>
                  <dgm:constr type="h" for="ch" forName="Child1Accent4" refType="h" fact="0.0518"/>
                  <dgm:constr type="l" for="ch" forName="Child1Accent5" refType="w" fact="0.1835"/>
                  <dgm:constr type="t" for="ch" forName="Child1Accent5" refType="h" fact="0.128"/>
                  <dgm:constr type="w" for="ch" forName="Child1Accent5" refType="w" fact="0.0283"/>
                  <dgm:constr type="h" for="ch" forName="Child1Accent5" refType="h" fact="0.0518"/>
                  <dgm:constr type="l" for="ch" forName="Child1Accent6" refType="w" fact="0.1252"/>
                  <dgm:constr type="t" for="ch" forName="Child1Accent6" refType="h" fact="0.128"/>
                  <dgm:constr type="w" for="ch" forName="Child1Accent6" refType="w" fact="0.0283"/>
                  <dgm:constr type="h" for="ch" forName="Child1Accent6" refType="h" fact="0.0518"/>
                  <dgm:constr type="l" for="ch" forName="Child3Accent1" refType="w" fact="0.3158"/>
                  <dgm:constr type="t" for="ch" forName="Child3Accent1" refType="h" fact="0.6212"/>
                  <dgm:constr type="w" for="ch" forName="Child3Accent1" refType="w" fact="0.0566"/>
                  <dgm:constr type="h" for="ch" forName="Child3Accent1" refType="h" fact="0.1035"/>
                  <dgm:constr type="l" for="ch" forName="Child3Accent2" refType="w" fact="0.2689"/>
                  <dgm:constr type="t" for="ch" forName="Child3Accent2" refType="h" fact="0.6828"/>
                  <dgm:constr type="w" for="ch" forName="Child3Accent2" refType="w" fact="0.0283"/>
                  <dgm:constr type="h" for="ch" forName="Child3Accent2" refType="h" fact="0.0518"/>
                  <dgm:constr type="l" for="ch" forName="Child3Accent4" refType="w" fact="0.1614"/>
                  <dgm:constr type="t" for="ch" forName="Child3Accent4" refType="h" fact="0.6828"/>
                  <dgm:constr type="w" for="ch" forName="Child3Accent4" refType="w" fact="0.0283"/>
                  <dgm:constr type="h" for="ch" forName="Child3Accent4" refType="h" fact="0.0518"/>
                  <dgm:constr type="l" for="ch" forName="Child3Accent5" refType="w" fact="0.1077"/>
                  <dgm:constr type="t" for="ch" forName="Child3Accent5" refType="h" fact="0.6828"/>
                  <dgm:constr type="w" for="ch" forName="Child3Accent5" refType="w" fact="0.0283"/>
                  <dgm:constr type="h" for="ch" forName="Child3Accent5" refType="h" fact="0.0518"/>
                  <dgm:constr type="l" for="ch" forName="Child1Accent7" refType="w" fact="0.0668"/>
                  <dgm:constr type="t" for="ch" forName="Child1Accent7" refType="h" fact="0.128"/>
                  <dgm:constr type="w" for="ch" forName="Child1Accent7" refType="w" fact="0.0283"/>
                  <dgm:constr type="h" for="ch" forName="Child1Accent7" refType="h" fact="0.0518"/>
                  <dgm:constr type="l" for="ch" forName="Child3Accent6" refType="w" fact="0.0539"/>
                  <dgm:constr type="t" for="ch" forName="Child3Accent6" refType="h" fact="0.6828"/>
                  <dgm:constr type="w" for="ch" forName="Child3Accent6" refType="w" fact="0.0283"/>
                  <dgm:constr type="h" for="ch" forName="Child3Accent6" refType="h" fact="0.0518"/>
                  <dgm:constr type="l" for="ch" forName="Child1Accent8" refType="w" fact="0.0085"/>
                  <dgm:constr type="t" for="ch" forName="Child1Accent8" refType="h" fact="0.128"/>
                  <dgm:constr type="w" for="ch" forName="Child1Accent8" refType="w" fact="0.0283"/>
                  <dgm:constr type="h" for="ch" forName="Child1Accent8" refType="h" fact="0.0518"/>
                  <dgm:constr type="l" for="ch" forName="Child1Accent9" refType="w" fact="0"/>
                  <dgm:constr type="t" for="ch" forName="Child1Accent9" refType="h" fact="0"/>
                  <dgm:constr type="w" for="ch" forName="Child1Accent9" refType="w" fact="0"/>
                  <dgm:constr type="h" for="ch" forName="Child1Accent9" refType="h" fact="0"/>
                  <dgm:constr type="l" for="ch" forName="Child3Accent7" refType="w" fact="0.0002"/>
                  <dgm:constr type="t" for="ch" forName="Child3Accent7" refType="h" fact="0.6828"/>
                  <dgm:constr type="w" for="ch" forName="Child3Accent7" refType="w" fact="0.0283"/>
                  <dgm:constr type="h" for="ch" forName="Child3Accent7" refType="h" fact="0.0518"/>
                  <dgm:constr type="l" for="ch" forName="Child4Accent1" refType="w" fact="0.3904"/>
                  <dgm:constr type="t" for="ch" forName="Child4Accent1" refType="h" fact="0.8"/>
                  <dgm:constr type="w" for="ch" forName="Child4Accent1" refType="w" fact="0.0566"/>
                  <dgm:constr type="h" for="ch" forName="Child4Accent1" refType="h" fact="0.1035"/>
                  <dgm:constr type="l" for="ch" forName="Child4Accent3" refType="w" fact="0.2998"/>
                  <dgm:constr type="t" for="ch" forName="Child4Accent3" refType="h" fact="0.9482"/>
                  <dgm:constr type="w" for="ch" forName="Child4Accent3" refType="w" fact="0.0283"/>
                  <dgm:constr type="h" for="ch" forName="Child4Accent3" refType="h" fact="0.0518"/>
                  <dgm:constr type="l" for="ch" forName="Child4Accent4" refType="w" fact="0.2415"/>
                  <dgm:constr type="t" for="ch" forName="Child4Accent4" refType="h" fact="0.9482"/>
                  <dgm:constr type="w" for="ch" forName="Child4Accent4" refType="w" fact="0.0283"/>
                  <dgm:constr type="h" for="ch" forName="Child4Accent4" refType="h" fact="0.0518"/>
                  <dgm:constr type="l" for="ch" forName="Child4Accent5" refType="w" fact="0.1833"/>
                  <dgm:constr type="t" for="ch" forName="Child4Accent5" refType="h" fact="0.9482"/>
                  <dgm:constr type="w" for="ch" forName="Child4Accent5" refType="w" fact="0.0283"/>
                  <dgm:constr type="h" for="ch" forName="Child4Accent5" refType="h" fact="0.0518"/>
                  <dgm:constr type="l" for="ch" forName="Child4Accent6" refType="w" fact="0.1251"/>
                  <dgm:constr type="t" for="ch" forName="Child4Accent6" refType="h" fact="0.9482"/>
                  <dgm:constr type="w" for="ch" forName="Child4Accent6" refType="w" fact="0.0283"/>
                  <dgm:constr type="h" for="ch" forName="Child4Accent6" refType="h" fact="0.0518"/>
                  <dgm:constr type="l" for="ch" forName="Child4Accent7" refType="w" fact="0.0668"/>
                  <dgm:constr type="t" for="ch" forName="Child4Accent7" refType="h" fact="0.9482"/>
                  <dgm:constr type="w" for="ch" forName="Child4Accent7" refType="w" fact="0.0283"/>
                  <dgm:constr type="h" for="ch" forName="Child4Accent7" refType="h" fact="0.0518"/>
                  <dgm:constr type="l" for="ch" forName="Child4Accent8" refType="w" fact="0.0086"/>
                  <dgm:constr type="t" for="ch" forName="Child4Accent8" refType="h" fact="0.9482"/>
                  <dgm:constr type="w" for="ch" forName="Child4Accent8" refType="w" fact="0.0283"/>
                  <dgm:constr type="h" for="ch" forName="Child4Accent8" refType="h" fact="0.0518"/>
                  <dgm:constr type="l" for="ch" forName="Child2Accent1" refType="w" fact="0.3158"/>
                  <dgm:constr type="t" for="ch" forName="Child2Accent1" refType="h" fact="0.3725"/>
                  <dgm:constr type="w" for="ch" forName="Child2Accent1" refType="w" fact="0.0566"/>
                  <dgm:constr type="h" for="ch" forName="Child2Accent1" refType="h" fact="0.1035"/>
                  <dgm:constr type="l" for="ch" forName="Child4Accent2" refType="w" fact="0.358"/>
                  <dgm:constr type="t" for="ch" forName="Child4Accent2" refType="h" fact="0.8993"/>
                  <dgm:constr type="w" for="ch" forName="Child4Accent2" refType="w" fact="0.0283"/>
                  <dgm:constr type="h" for="ch" forName="Child4Accent2" refType="h" fact="0.0518"/>
                  <dgm:constr type="l" for="ch" forName="Child1Accent2" refType="w" fact="0.3585"/>
                  <dgm:constr type="t" for="ch" forName="Child1Accent2" refType="h" fact="0.162"/>
                  <dgm:constr type="w" for="ch" forName="Child1Accent2" refType="w" fact="0.0283"/>
                  <dgm:constr type="h" for="ch" forName="Child1Accent2" refType="h" fact="0.0518"/>
                  <dgm:constr type="l" for="ch" forName="Child3Accent3" refType="w" fact="0.2151"/>
                  <dgm:constr type="t" for="ch" forName="Child3Accent3" refType="h" fact="0.6828"/>
                  <dgm:constr type="w" for="ch" forName="Child3Accent3" refType="w" fact="0.0283"/>
                  <dgm:constr type="h" for="ch" forName="Child3Accent3" refType="h" fact="0.0518"/>
                  <dgm:constr type="l" for="ch" forName="Child2Accent2" refType="w" fact="0.2689"/>
                  <dgm:constr type="t" for="ch" forName="Child2Accent2" refType="h" fact="0.3937"/>
                  <dgm:constr type="w" for="ch" forName="Child2Accent2" refType="w" fact="0.0283"/>
                  <dgm:constr type="h" for="ch" forName="Child2Accent2" refType="h" fact="0.0518"/>
                  <dgm:constr type="l" for="ch" forName="Child2Accent4" refType="w" fact="0.1614"/>
                  <dgm:constr type="t" for="ch" forName="Child2Accent4" refType="h" fact="0.3937"/>
                  <dgm:constr type="w" for="ch" forName="Child2Accent4" refType="w" fact="0.0283"/>
                  <dgm:constr type="h" for="ch" forName="Child2Accent4" refType="h" fact="0.0518"/>
                  <dgm:constr type="l" for="ch" forName="Child2Accent5" refType="w" fact="0.1077"/>
                  <dgm:constr type="t" for="ch" forName="Child2Accent5" refType="h" fact="0.3937"/>
                  <dgm:constr type="w" for="ch" forName="Child2Accent5" refType="w" fact="0.0283"/>
                  <dgm:constr type="h" for="ch" forName="Child2Accent5" refType="h" fact="0.0518"/>
                  <dgm:constr type="l" for="ch" forName="Child2Accent6" refType="w" fact="0.0539"/>
                  <dgm:constr type="t" for="ch" forName="Child2Accent6" refType="h" fact="0.3937"/>
                  <dgm:constr type="w" for="ch" forName="Child2Accent6" refType="w" fact="0.0283"/>
                  <dgm:constr type="h" for="ch" forName="Child2Accent6" refType="h" fact="0.0518"/>
                  <dgm:constr type="l" for="ch" forName="Child2Accent7" refType="w" fact="0.0002"/>
                  <dgm:constr type="t" for="ch" forName="Child2Accent7" refType="h" fact="0.3937"/>
                  <dgm:constr type="w" for="ch" forName="Child2Accent7" refType="w" fact="0.0283"/>
                  <dgm:constr type="h" for="ch" forName="Child2Accent7" refType="h" fact="0.0518"/>
                  <dgm:constr type="l" for="ch" forName="Child2Accent3" refType="w" fact="0.2151"/>
                  <dgm:constr type="t" for="ch" forName="Child2Accent3" refType="h" fact="0.3937"/>
                  <dgm:constr type="w" for="ch" forName="Child2Accent3" refType="w" fact="0.0283"/>
                  <dgm:constr type="h" for="ch" forName="Child2Accent3" refType="h" fact="0.0518"/>
                  <dgm:constr type="l" for="ch" forName="ParentAccent1" refType="w" fact="0.9717"/>
                  <dgm:constr type="t" for="ch" forName="ParentAccent1" refType="h" fact="0.5316"/>
                  <dgm:constr type="w" for="ch" forName="ParentAccent1" refType="w" fact="0.0283"/>
                  <dgm:constr type="h" for="ch" forName="ParentAccent1" refType="h" fact="0.0518"/>
                  <dgm:constr type="l" for="ch" forName="ParentAccent2" refType="w" fact="0.9199"/>
                  <dgm:constr type="t" for="ch" forName="ParentAccent2" refType="h" fact="0.5316"/>
                  <dgm:constr type="w" for="ch" forName="ParentAccent2" refType="w" fact="0.0283"/>
                  <dgm:constr type="h" for="ch" forName="ParentAccent2" refType="h" fact="0.0518"/>
                  <dgm:constr type="l" for="ch" forName="ParentAccent3" refType="w" fact="0.8682"/>
                  <dgm:constr type="t" for="ch" forName="ParentAccent3" refType="h" fact="0.5316"/>
                  <dgm:constr type="w" for="ch" forName="ParentAccent3" refType="w" fact="0.0283"/>
                  <dgm:constr type="h" for="ch" forName="ParentAccent3" refType="h" fact="0.0518"/>
                  <dgm:constr type="l" for="ch" forName="ParentAccent4" refType="w" fact="0.8164"/>
                  <dgm:constr type="t" for="ch" forName="ParentAccent4" refType="h" fact="0.5316"/>
                  <dgm:constr type="w" for="ch" forName="ParentAccent4" refType="w" fact="0.0283"/>
                  <dgm:constr type="h" for="ch" forName="ParentAccent4" refType="h" fact="0.0518"/>
                  <dgm:constr type="l" for="ch" forName="ParentAccent5" refType="w" fact="0.7646"/>
                  <dgm:constr type="t" for="ch" forName="ParentAccent5" refType="h" fact="0.5316"/>
                  <dgm:constr type="w" for="ch" forName="ParentAccent5" refType="w" fact="0.0283"/>
                  <dgm:constr type="h" for="ch" forName="ParentAccent5" refType="h" fact="0.0518"/>
                  <dgm:constr type="l" for="ch" forName="ParentAccent6" refType="w" fact="0.6846"/>
                  <dgm:constr type="t" for="ch" forName="ParentAccent6" refType="h" fact="0.5057"/>
                  <dgm:constr type="w" for="ch" forName="ParentAccent6" refType="w" fact="0.0566"/>
                  <dgm:constr type="h" for="ch" forName="ParentAccent6" refType="h" fact="0.1035"/>
                  <dgm:constr type="l" for="ch" forName="ParentAccent7" refType="w" fact="0.9256"/>
                  <dgm:constr type="t" for="ch" forName="ParentAccent7" refType="h" fact="0.4247"/>
                  <dgm:constr type="w" for="ch" forName="ParentAccent7" refType="w" fact="0.0283"/>
                  <dgm:constr type="h" for="ch" forName="ParentAccent7" refType="h" fact="0.0518"/>
                  <dgm:constr type="l" for="ch" forName="ParentAccent8" refType="w" fact="0.9256"/>
                  <dgm:constr type="t" for="ch" forName="ParentAccent8" refType="h" fact="0.6392"/>
                  <dgm:constr type="w" for="ch" forName="ParentAccent8" refType="w" fact="0.0283"/>
                  <dgm:constr type="h" for="ch" forName="ParentAccent8" refType="h" fact="0.0518"/>
                  <dgm:constr type="l" for="ch" forName="ParentAccent9" refType="w" fact="0.9509"/>
                  <dgm:constr type="t" for="ch" forName="ParentAccent9" refType="h" fact="0.4712"/>
                  <dgm:constr type="w" for="ch" forName="ParentAccent9" refType="w" fact="0.0283"/>
                  <dgm:constr type="h" for="ch" forName="ParentAccent9" refType="h" fact="0.0518"/>
                  <dgm:constr type="l" for="ch" forName="ParentAccent10" refType="w" fact="0.9525"/>
                  <dgm:constr type="t" for="ch" forName="ParentAccent10" refType="h" fact="0.593"/>
                  <dgm:constr type="w" for="ch" forName="ParentAccent10" refType="w" fact="0.0283"/>
                  <dgm:constr type="h" for="ch" forName="ParentAccent10" refType="h" fact="0.0518"/>
                  <dgm:constr type="l" for="ch" forName="Child4" refType="w" fact="0.0081"/>
                  <dgm:constr type="t" for="ch" forName="Child4" refType="h" fact="0.8184"/>
                  <dgm:constr type="w" for="ch" forName="Child4" refType="w" fact="0.3192"/>
                  <dgm:constr type="h" for="ch" forName="Child4" refType="h" fact="0.1294"/>
                  <dgm:constr type="l" for="ch" forName="Child3" refType="w" fact="0"/>
                  <dgm:constr type="t" for="ch" forName="Child3" refType="h" fact="0.5547"/>
                  <dgm:constr type="w" for="ch" forName="Child3" refType="w" fact="0.297"/>
                  <dgm:constr type="h" for="ch" forName="Child3" refType="h" fact="0.1294"/>
                  <dgm:constr type="l" for="ch" forName="Child2" refType="w" fact="0"/>
                  <dgm:constr type="t" for="ch" forName="Child2" refType="h" fact="0.2662"/>
                  <dgm:constr type="w" for="ch" forName="Child2" refType="w" fact="0.297"/>
                  <dgm:constr type="h" for="ch" forName="Child2" refType="h" fact="0.1294"/>
                  <dgm:constr type="l" for="ch" forName="Child1" refType="w" fact="0.0081"/>
                  <dgm:constr type="t" for="ch" forName="Child1" refType="h" fact="0"/>
                  <dgm:constr type="w" for="ch" forName="Child1" refType="w" fact="0.3192"/>
                  <dgm:constr type="h" for="ch" forName="Child1" refType="h" fact="0.1294"/>
                </dgm:constrLst>
              </dgm:if>
              <dgm:else name="Name12">
                <dgm:alg type="composite">
                  <dgm:param type="ar" val="1.3278"/>
                </dgm:alg>
                <dgm:constrLst>
                  <dgm:constr type="l" for="ch" forName="Child2Accent1" refType="w" fact="0.3436"/>
                  <dgm:constr type="t" for="ch" forName="Child2Accent1" refType="h" fact="0.3184"/>
                  <dgm:constr type="w" for="ch" forName="Child2Accent1" refType="w" fact="0.0574"/>
                  <dgm:constr type="h" for="ch" forName="Child2Accent1" refType="h" fact="0.0763"/>
                  <dgm:constr type="l" for="ch" forName="Child2Accent2" refType="w" fact="0.3068"/>
                  <dgm:constr type="t" for="ch" forName="Child2Accent2" refType="h" fact="0.2781"/>
                  <dgm:constr type="w" for="ch" forName="Child2Accent2" refType="w" fact="0.0287"/>
                  <dgm:constr type="h" for="ch" forName="Child2Accent2" refType="h" fact="0.0381"/>
                  <dgm:constr type="l" for="ch" forName="Child2Accent3" refType="w" fact="0.2455"/>
                  <dgm:constr type="t" for="ch" forName="Child2Accent3" refType="h" fact="0.2781"/>
                  <dgm:constr type="w" for="ch" forName="Child2Accent3" refType="w" fact="0.0287"/>
                  <dgm:constr type="h" for="ch" forName="Child2Accent3" refType="h" fact="0.0381"/>
                  <dgm:constr type="l" for="ch" forName="Child2Accent4" refType="w" fact="0.1842"/>
                  <dgm:constr type="t" for="ch" forName="Child2Accent4" refType="h" fact="0.2781"/>
                  <dgm:constr type="w" for="ch" forName="Child2Accent4" refType="w" fact="0.0287"/>
                  <dgm:constr type="h" for="ch" forName="Child2Accent4" refType="h" fact="0.0381"/>
                  <dgm:constr type="l" for="ch" forName="Child2Accent5" refType="w" fact="0.1229"/>
                  <dgm:constr type="t" for="ch" forName="Child2Accent5" refType="h" fact="0.2781"/>
                  <dgm:constr type="w" for="ch" forName="Child2Accent5" refType="w" fact="0.0287"/>
                  <dgm:constr type="h" for="ch" forName="Child2Accent5" refType="h" fact="0.0381"/>
                  <dgm:constr type="l" for="ch" forName="Child3Accent1" refType="w" fact="0.284"/>
                  <dgm:constr type="t" for="ch" forName="Child3Accent1" refType="h" fact="0.5061"/>
                  <dgm:constr type="w" for="ch" forName="Child3Accent1" refType="w" fact="0.0574"/>
                  <dgm:constr type="h" for="ch" forName="Child3Accent1" refType="h" fact="0.0763"/>
                  <dgm:constr type="l" for="ch" forName="Child3Accent2" refType="w" fact="0.2272"/>
                  <dgm:constr type="t" for="ch" forName="Child3Accent2" refType="h" fact="0.5252"/>
                  <dgm:constr type="w" for="ch" forName="Child3Accent2" refType="w" fact="0.0287"/>
                  <dgm:constr type="h" for="ch" forName="Child3Accent2" refType="h" fact="0.0381"/>
                  <dgm:constr type="l" for="ch" forName="Child3Accent3" refType="w" fact="0.1705"/>
                  <dgm:constr type="t" for="ch" forName="Child3Accent3" refType="h" fact="0.5252"/>
                  <dgm:constr type="w" for="ch" forName="Child3Accent3" refType="w" fact="0.0287"/>
                  <dgm:constr type="h" for="ch" forName="Child3Accent3" refType="h" fact="0.0381"/>
                  <dgm:constr type="l" for="ch" forName="Child3Accent4" refType="w" fact="0.1137"/>
                  <dgm:constr type="t" for="ch" forName="Child3Accent4" refType="h" fact="0.5252"/>
                  <dgm:constr type="w" for="ch" forName="Child3Accent4" refType="w" fact="0.0287"/>
                  <dgm:constr type="h" for="ch" forName="Child3Accent4" refType="h" fact="0.0381"/>
                  <dgm:constr type="l" for="ch" forName="Child2Accent6" refType="w" fact="0.0615"/>
                  <dgm:constr type="t" for="ch" forName="Child2Accent6" refType="h" fact="0.2781"/>
                  <dgm:constr type="w" for="ch" forName="Child2Accent6" refType="w" fact="0.0287"/>
                  <dgm:constr type="h" for="ch" forName="Child2Accent6" refType="h" fact="0.0381"/>
                  <dgm:constr type="l" for="ch" forName="Child3Accent5" refType="w" fact="0.057"/>
                  <dgm:constr type="t" for="ch" forName="Child3Accent5" refType="h" fact="0.5252"/>
                  <dgm:constr type="w" for="ch" forName="Child3Accent5" refType="w" fact="0.0287"/>
                  <dgm:constr type="h" for="ch" forName="Child3Accent5" refType="h" fact="0.0381"/>
                  <dgm:constr type="l" for="ch" forName="Child2Accent7" refType="w" fact="0.0002"/>
                  <dgm:constr type="t" for="ch" forName="Child2Accent7" refType="h" fact="0.2781"/>
                  <dgm:constr type="w" for="ch" forName="Child2Accent7" refType="w" fact="0.0287"/>
                  <dgm:constr type="h" for="ch" forName="Child2Accent7" refType="h" fact="0.0381"/>
                  <dgm:constr type="l" for="ch" forName="Child3Accent6" refType="w" fact="0.0002"/>
                  <dgm:constr type="t" for="ch" forName="Child3Accent6" refType="h" fact="0.5252"/>
                  <dgm:constr type="w" for="ch" forName="Child3Accent6" refType="w" fact="0.0287"/>
                  <dgm:constr type="h" for="ch" forName="Child3Accent6" refType="h" fact="0.0381"/>
                  <dgm:constr type="l" for="ch" forName="Child3Accent7" refType="w" fact="0"/>
                  <dgm:constr type="t" for="ch" forName="Child3Accent7" refType="h" fact="0"/>
                  <dgm:constr type="w" for="ch" forName="Child3Accent7" refType="w" fact="0"/>
                  <dgm:constr type="h" for="ch" forName="Child3Accent7" refType="h" fact="0"/>
                  <dgm:constr type="l" for="ch" forName="Child4Accent1" refType="w" fact="0.3436"/>
                  <dgm:constr type="t" for="ch" forName="Child4Accent1" refType="h" fact="0.6908"/>
                  <dgm:constr type="w" for="ch" forName="Child4Accent1" refType="w" fact="0.0574"/>
                  <dgm:constr type="h" for="ch" forName="Child4Accent1" refType="h" fact="0.0763"/>
                  <dgm:constr type="l" for="ch" forName="Child4Accent2" refType="w" fact="0.3068"/>
                  <dgm:constr type="t" for="ch" forName="Child4Accent2" refType="h" fact="0.7684"/>
                  <dgm:constr type="w" for="ch" forName="Child4Accent2" refType="w" fact="0.0287"/>
                  <dgm:constr type="h" for="ch" forName="Child4Accent2" refType="h" fact="0.0381"/>
                  <dgm:constr type="l" for="ch" forName="Child4Accent3" refType="w" fact="0.2455"/>
                  <dgm:constr type="t" for="ch" forName="Child4Accent3" refType="h" fact="0.7684"/>
                  <dgm:constr type="w" for="ch" forName="Child4Accent3" refType="w" fact="0.0287"/>
                  <dgm:constr type="h" for="ch" forName="Child4Accent3" refType="h" fact="0.0381"/>
                  <dgm:constr type="l" for="ch" forName="Child4Accent4" refType="w" fact="0.1842"/>
                  <dgm:constr type="t" for="ch" forName="Child4Accent4" refType="h" fact="0.7684"/>
                  <dgm:constr type="w" for="ch" forName="Child4Accent4" refType="w" fact="0.0287"/>
                  <dgm:constr type="h" for="ch" forName="Child4Accent4" refType="h" fact="0.0381"/>
                  <dgm:constr type="l" for="ch" forName="Child4Accent5" refType="w" fact="0.1229"/>
                  <dgm:constr type="t" for="ch" forName="Child4Accent5" refType="h" fact="0.7684"/>
                  <dgm:constr type="w" for="ch" forName="Child4Accent5" refType="w" fact="0.0287"/>
                  <dgm:constr type="h" for="ch" forName="Child4Accent5" refType="h" fact="0.0381"/>
                  <dgm:constr type="l" for="ch" forName="Child4Accent6" refType="w" fact="0.0615"/>
                  <dgm:constr type="t" for="ch" forName="Child4Accent6" refType="h" fact="0.7684"/>
                  <dgm:constr type="w" for="ch" forName="Child4Accent6" refType="w" fact="0.0287"/>
                  <dgm:constr type="h" for="ch" forName="Child4Accent6" refType="h" fact="0.0381"/>
                  <dgm:constr type="l" for="ch" forName="Child4Accent7" refType="w" fact="0.0002"/>
                  <dgm:constr type="t" for="ch" forName="Child4Accent7" refType="h" fact="0.7684"/>
                  <dgm:constr type="w" for="ch" forName="Child4Accent7" refType="w" fact="0.0287"/>
                  <dgm:constr type="h" for="ch" forName="Child4Accent7" refType="h" fact="0.0381"/>
                  <dgm:constr type="l" for="ch" forName="Child4Accent8" refType="w" fact="0"/>
                  <dgm:constr type="t" for="ch" forName="Child4Accent8" refType="h" fact="0"/>
                  <dgm:constr type="w" for="ch" forName="Child4Accent8" refType="w" fact="0"/>
                  <dgm:constr type="h" for="ch" forName="Child4Accent8" refType="h" fact="0"/>
                  <dgm:constr type="l" for="ch" forName="ParentAccent1" refType="w" fact="0.9713"/>
                  <dgm:constr type="t" for="ch" forName="ParentAccent1" refType="h" fact="0.5252"/>
                  <dgm:constr type="w" for="ch" forName="ParentAccent1" refType="w" fact="0.0287"/>
                  <dgm:constr type="h" for="ch" forName="ParentAccent1" refType="h" fact="0.0381"/>
                  <dgm:constr type="l" for="ch" forName="ParentAccent2" refType="w" fact="0.9187"/>
                  <dgm:constr type="t" for="ch" forName="ParentAccent2" refType="h" fact="0.5252"/>
                  <dgm:constr type="w" for="ch" forName="ParentAccent2" refType="w" fact="0.0287"/>
                  <dgm:constr type="h" for="ch" forName="ParentAccent2" refType="h" fact="0.0381"/>
                  <dgm:constr type="l" for="ch" forName="ParentAccent3" refType="w" fact="0.8661"/>
                  <dgm:constr type="t" for="ch" forName="ParentAccent3" refType="h" fact="0.5252"/>
                  <dgm:constr type="w" for="ch" forName="ParentAccent3" refType="w" fact="0.0287"/>
                  <dgm:constr type="h" for="ch" forName="ParentAccent3" refType="h" fact="0.0381"/>
                  <dgm:constr type="l" for="ch" forName="ParentAccent4" refType="w" fact="0.8136"/>
                  <dgm:constr type="t" for="ch" forName="ParentAccent4" refType="h" fact="0.5252"/>
                  <dgm:constr type="w" for="ch" forName="ParentAccent4" refType="w" fact="0.0287"/>
                  <dgm:constr type="h" for="ch" forName="ParentAccent4" refType="h" fact="0.0381"/>
                  <dgm:constr type="l" for="ch" forName="ParentAccent5" refType="w" fact="0.761"/>
                  <dgm:constr type="t" for="ch" forName="ParentAccent5" refType="h" fact="0.5252"/>
                  <dgm:constr type="w" for="ch" forName="ParentAccent5" refType="w" fact="0.0287"/>
                  <dgm:constr type="h" for="ch" forName="ParentAccent5" refType="h" fact="0.0381"/>
                  <dgm:constr type="l" for="ch" forName="ParentAccent6" refType="w" fact="0.6797"/>
                  <dgm:constr type="t" for="ch" forName="ParentAccent6" refType="h" fact="0.5061"/>
                  <dgm:constr type="w" for="ch" forName="ParentAccent6" refType="w" fact="0.0574"/>
                  <dgm:constr type="h" for="ch" forName="ParentAccent6" refType="h" fact="0.0763"/>
                  <dgm:constr type="l" for="ch" forName="ParentAccent7" refType="w" fact="0.9245"/>
                  <dgm:constr type="t" for="ch" forName="ParentAccent7" refType="h" fact="0.4464"/>
                  <dgm:constr type="w" for="ch" forName="ParentAccent7" refType="w" fact="0.0287"/>
                  <dgm:constr type="h" for="ch" forName="ParentAccent7" refType="h" fact="0.0381"/>
                  <dgm:constr type="l" for="ch" forName="ParentAccent8" refType="w" fact="0.9245"/>
                  <dgm:constr type="t" for="ch" forName="ParentAccent8" refType="h" fact="0.6045"/>
                  <dgm:constr type="w" for="ch" forName="ParentAccent8" refType="w" fact="0.0287"/>
                  <dgm:constr type="h" for="ch" forName="ParentAccent8" refType="h" fact="0.0381"/>
                  <dgm:constr type="l" for="ch" forName="ParentAccent9" refType="w" fact="0.9501"/>
                  <dgm:constr type="t" for="ch" forName="ParentAccent9" refType="h" fact="0.4807"/>
                  <dgm:constr type="w" for="ch" forName="ParentAccent9" refType="w" fact="0.0287"/>
                  <dgm:constr type="h" for="ch" forName="ParentAccent9" refType="h" fact="0.0381"/>
                  <dgm:constr type="l" for="ch" forName="ParentAccent10" refType="w" fact="0.9518"/>
                  <dgm:constr type="t" for="ch" forName="ParentAccent10" refType="h" fact="0.5705"/>
                  <dgm:constr type="w" for="ch" forName="ParentAccent10" refType="w" fact="0.0287"/>
                  <dgm:constr type="h" for="ch" forName="ParentAccent10" refType="h" fact="0.0381"/>
                  <dgm:constr type="l" for="ch" forName="Child1Accent1" refType="w" fact="0.4819"/>
                  <dgm:constr type="t" for="ch" forName="Child1Accent1" refType="h" fact="0.2457"/>
                  <dgm:constr type="w" for="ch" forName="Child1Accent1" refType="w" fact="0.0574"/>
                  <dgm:constr type="h" for="ch" forName="Child1Accent1" refType="h" fact="0.0763"/>
                  <dgm:constr type="l" for="ch" forName="Child1Accent4" refType="w" fact="0.3653"/>
                  <dgm:constr type="t" for="ch" forName="Child1Accent4" refType="h" fact="0.097"/>
                  <dgm:constr type="w" for="ch" forName="Child1Accent4" refType="w" fact="0.0287"/>
                  <dgm:constr type="h" for="ch" forName="Child1Accent4" refType="h" fact="0.0381"/>
                  <dgm:constr type="l" for="ch" forName="Child1Accent5" refType="w" fact="0.304"/>
                  <dgm:constr type="t" for="ch" forName="Child1Accent5" refType="h" fact="0.097"/>
                  <dgm:constr type="w" for="ch" forName="Child1Accent5" refType="w" fact="0.0287"/>
                  <dgm:constr type="h" for="ch" forName="Child1Accent5" refType="h" fact="0.0381"/>
                  <dgm:constr type="l" for="ch" forName="Child1Accent6" refType="w" fact="0.2426"/>
                  <dgm:constr type="t" for="ch" forName="Child1Accent6" refType="h" fact="0.097"/>
                  <dgm:constr type="w" for="ch" forName="Child1Accent6" refType="w" fact="0.0287"/>
                  <dgm:constr type="h" for="ch" forName="Child1Accent6" refType="h" fact="0.0381"/>
                  <dgm:constr type="l" for="ch" forName="Child1Accent7" refType="w" fact="0.1813"/>
                  <dgm:constr type="t" for="ch" forName="Child1Accent7" refType="h" fact="0.097"/>
                  <dgm:constr type="w" for="ch" forName="Child1Accent7" refType="w" fact="0.0287"/>
                  <dgm:constr type="h" for="ch" forName="Child1Accent7" refType="h" fact="0.0381"/>
                  <dgm:constr type="l" for="ch" forName="Child1Accent8" refType="w" fact="0.12"/>
                  <dgm:constr type="t" for="ch" forName="Child1Accent8" refType="h" fact="0.097"/>
                  <dgm:constr type="w" for="ch" forName="Child1Accent8" refType="w" fact="0.0287"/>
                  <dgm:constr type="h" for="ch" forName="Child1Accent8" refType="h" fact="0.0381"/>
                  <dgm:constr type="l" for="ch" forName="Child1Accent9" refType="w" fact="0.0587"/>
                  <dgm:constr type="t" for="ch" forName="Child1Accent9" refType="h" fact="0.097"/>
                  <dgm:constr type="w" for="ch" forName="Child1Accent9" refType="w" fact="0.0287"/>
                  <dgm:constr type="h" for="ch" forName="Child1Accent9" refType="h" fact="0.0381"/>
                  <dgm:constr type="l" for="ch" forName="Child5Accent1" refType="w" fact="0.4819"/>
                  <dgm:constr type="t" for="ch" forName="Child5Accent1" refType="h" fact="0.7601"/>
                  <dgm:constr type="w" for="ch" forName="Child5Accent1" refType="w" fact="0.0574"/>
                  <dgm:constr type="h" for="ch" forName="Child5Accent1" refType="h" fact="0.0763"/>
                  <dgm:constr type="l" for="ch" forName="Child5Accent4" refType="w" fact="0.3653"/>
                  <dgm:constr type="t" for="ch" forName="Child5Accent4" refType="h" fact="0.9619"/>
                  <dgm:constr type="w" for="ch" forName="Child5Accent4" refType="w" fact="0.0287"/>
                  <dgm:constr type="h" for="ch" forName="Child5Accent4" refType="h" fact="0.0381"/>
                  <dgm:constr type="l" for="ch" forName="Child5Accent5" refType="w" fact="0.304"/>
                  <dgm:constr type="t" for="ch" forName="Child5Accent5" refType="h" fact="0.9619"/>
                  <dgm:constr type="w" for="ch" forName="Child5Accent5" refType="w" fact="0.0287"/>
                  <dgm:constr type="h" for="ch" forName="Child5Accent5" refType="h" fact="0.0381"/>
                  <dgm:constr type="l" for="ch" forName="Child5Accent6" refType="w" fact="0.2426"/>
                  <dgm:constr type="t" for="ch" forName="Child5Accent6" refType="h" fact="0.9619"/>
                  <dgm:constr type="w" for="ch" forName="Child5Accent6" refType="w" fact="0.0287"/>
                  <dgm:constr type="h" for="ch" forName="Child5Accent6" refType="h" fact="0.0381"/>
                  <dgm:constr type="l" for="ch" forName="Child5Accent7" refType="w" fact="0.1813"/>
                  <dgm:constr type="t" for="ch" forName="Child5Accent7" refType="h" fact="0.9619"/>
                  <dgm:constr type="w" for="ch" forName="Child5Accent7" refType="w" fact="0.0287"/>
                  <dgm:constr type="h" for="ch" forName="Child5Accent7" refType="h" fact="0.0381"/>
                  <dgm:constr type="l" for="ch" forName="Child5Accent8" refType="w" fact="0.12"/>
                  <dgm:constr type="t" for="ch" forName="Child5Accent8" refType="h" fact="0.9619"/>
                  <dgm:constr type="w" for="ch" forName="Child5Accent8" refType="w" fact="0.0287"/>
                  <dgm:constr type="h" for="ch" forName="Child5Accent8" refType="h" fact="0.0381"/>
                  <dgm:constr type="l" for="ch" forName="Child5Accent9" refType="w" fact="0.0587"/>
                  <dgm:constr type="t" for="ch" forName="Child5Accent9" refType="h" fact="0.9619"/>
                  <dgm:constr type="w" for="ch" forName="Child5Accent9" refType="w" fact="0.0287"/>
                  <dgm:constr type="h" for="ch" forName="Child5Accent9" refType="h" fact="0.0381"/>
                  <dgm:constr type="l" for="ch" forName="Child5Accent2" refType="w" fact="0.453"/>
                  <dgm:constr type="t" for="ch" forName="Child5Accent2" refType="h" fact="0.8375"/>
                  <dgm:constr type="w" for="ch" forName="Child5Accent2" refType="w" fact="0.0287"/>
                  <dgm:constr type="h" for="ch" forName="Child5Accent2" refType="h" fact="0.0381"/>
                  <dgm:constr type="l" for="ch" forName="Child5Accent3" refType="w" fact="0.4118"/>
                  <dgm:constr type="t" for="ch" forName="Child5Accent3" refType="h" fact="0.8991"/>
                  <dgm:constr type="w" for="ch" forName="Child5Accent3" refType="w" fact="0.0287"/>
                  <dgm:constr type="h" for="ch" forName="Child5Accent3" refType="h" fact="0.0381"/>
                  <dgm:constr type="l" for="ch" forName="Child1Accent2" refType="w" fact="0.4458"/>
                  <dgm:constr type="t" for="ch" forName="Child1Accent2" refType="h" fact="0.2004"/>
                  <dgm:constr type="w" for="ch" forName="Child1Accent2" refType="w" fact="0.0287"/>
                  <dgm:constr type="h" for="ch" forName="Child1Accent2" refType="h" fact="0.0381"/>
                  <dgm:constr type="l" for="ch" forName="Child1Accent3" refType="w" fact="0.4054"/>
                  <dgm:constr type="t" for="ch" forName="Child1Accent3" refType="h" fact="0.1445"/>
                  <dgm:constr type="w" for="ch" forName="Child1Accent3" refType="w" fact="0.0287"/>
                  <dgm:constr type="h" for="ch" forName="Child1Accent3" refType="h" fact="0.0381"/>
                  <dgm:constr type="l" for="ch" forName="Child5" refType="w" fact="0.0581"/>
                  <dgm:constr type="t" for="ch" forName="Child5" refType="h" fact="0.8635"/>
                  <dgm:constr type="w" for="ch" forName="Child5" refType="w" fact="0.3364"/>
                  <dgm:constr type="h" for="ch" forName="Child5" refType="h" fact="0.0981"/>
                  <dgm:constr type="l" for="ch" forName="Child4" refType="w" fact="0"/>
                  <dgm:constr type="t" for="ch" forName="Child4" refType="h" fact="0.6701"/>
                  <dgm:constr type="w" for="ch" forName="Child4" refType="w" fact="0.3364"/>
                  <dgm:constr type="h" for="ch" forName="Child4" refType="h" fact="0.0981"/>
                  <dgm:constr type="l" for="ch" forName="Child3" refType="w" fact="0"/>
                  <dgm:constr type="t" for="ch" forName="Child3" refType="h" fact="0.4276"/>
                  <dgm:constr type="w" for="ch" forName="Child3" refType="w" fact="0.2544"/>
                  <dgm:constr type="h" for="ch" forName="Child3" refType="h" fact="0.0981"/>
                  <dgm:constr type="l" for="ch" forName="Child2" refType="w" fact="0"/>
                  <dgm:constr type="t" for="ch" forName="Child2" refType="h" fact="0.1798"/>
                  <dgm:constr type="w" for="ch" forName="Child2" refType="w" fact="0.3364"/>
                  <dgm:constr type="h" for="ch" forName="Child2" refType="h" fact="0.0981"/>
                  <dgm:constr type="l" for="ch" forName="Child1" refType="w" fact="0.0581"/>
                  <dgm:constr type="t" for="ch" forName="Child1" refType="h" fact="0"/>
                  <dgm:constr type="w" for="ch" forName="Child1" refType="w" fact="0.3364"/>
                  <dgm:constr type="h" for="ch" forName="Child1" refType="h" fact="0.0981"/>
                  <dgm:constr type="l" for="ch" forName="Parent" refType="w" fact="0.3653"/>
                  <dgm:constr type="t" for="ch" forName="Parent" refType="h" fact="0.3513"/>
                  <dgm:constr type="w" for="ch" forName="Parent" refType="w" fact="0.2906"/>
                  <dgm:constr type="h" for="ch" forName="Parent" refType="h" fact="0.3859"/>
                </dgm:constrLst>
              </dgm:else>
            </dgm:choose>
          </dgm:if>
          <dgm:else name="Name13">
            <dgm:choose name="Name14">
              <dgm:if name="Name15" axis="ch" ptType="node" func="cnt" op="equ" val="0">
                <dgm:alg type="composite">
                  <dgm:param type="ar" val="2.1059"/>
                </dgm:alg>
                <dgm:constrLst>
                  <dgm:constr type="r" for="ch" forName="Parent" refType="w"/>
                  <dgm:constr type="t" for="ch" forName="Parent" refType="h" fact="0"/>
                  <dgm:constr type="w" for="ch" forName="Parent" refType="w" fact="0.4749"/>
                  <dgm:constr type="h" for="ch" forName="Parent" refType="h"/>
                  <dgm:constr type="r" for="ch" forName="ParentAccent1" refType="w" fact="0.0469"/>
                  <dgm:constr type="t" for="ch" forName="ParentAccent1" refType="h" fact="0.4506"/>
                  <dgm:constr type="w" for="ch" forName="ParentAccent1" refType="w" fact="0.0469"/>
                  <dgm:constr type="h" for="ch" forName="ParentAccent1" refType="h" fact="0.0988"/>
                  <dgm:constr type="r" for="ch" forName="ParentAccent2" refType="w" fact="0.1266"/>
                  <dgm:constr type="t" for="ch" forName="ParentAccent2" refType="h" fact="0.4506"/>
                  <dgm:constr type="w" for="ch" forName="ParentAccent2" refType="w" fact="0.0469"/>
                  <dgm:constr type="h" for="ch" forName="ParentAccent2" refType="h" fact="0.0988"/>
                  <dgm:constr type="r" for="ch" forName="ParentAccent3" refType="w" fact="0.2063"/>
                  <dgm:constr type="t" for="ch" forName="ParentAccent3" refType="h" fact="0.4506"/>
                  <dgm:constr type="w" for="ch" forName="ParentAccent3" refType="w" fact="0.0469"/>
                  <dgm:constr type="h" for="ch" forName="ParentAccent3" refType="h" fact="0.0988"/>
                  <dgm:constr type="r" for="ch" forName="ParentAccent4" refType="w" fact="0.286"/>
                  <dgm:constr type="t" for="ch" forName="ParentAccent4" refType="h" fact="0.4506"/>
                  <dgm:constr type="w" for="ch" forName="ParentAccent4" refType="w" fact="0.0469"/>
                  <dgm:constr type="h" for="ch" forName="ParentAccent4" refType="h" fact="0.0988"/>
                  <dgm:constr type="r" for="ch" forName="ParentAccent5" refType="w" fact="0.3657"/>
                  <dgm:constr type="t" for="ch" forName="ParentAccent5" refType="h" fact="0.4506"/>
                  <dgm:constr type="w" for="ch" forName="ParentAccent5" refType="w" fact="0.0469"/>
                  <dgm:constr type="h" for="ch" forName="ParentAccent5" refType="h" fact="0.0988"/>
                  <dgm:constr type="r" for="ch" forName="ParentAccent6" refType="w" fact="0.4924"/>
                  <dgm:constr type="t" for="ch" forName="ParentAccent6" refType="h" fact="0.4012"/>
                  <dgm:constr type="w" for="ch" forName="ParentAccent6" refType="w" fact="0.0939"/>
                  <dgm:constr type="h" for="ch" forName="ParentAccent6" refType="h" fact="0.1976"/>
                  <dgm:constr type="r" for="ch" forName="ParentAccent7" refType="w" fact="0.1234"/>
                  <dgm:constr type="t" for="ch" forName="ParentAccent7" refType="h" fact="0.2465"/>
                  <dgm:constr type="w" for="ch" forName="ParentAccent7" refType="w" fact="0.0469"/>
                  <dgm:constr type="h" for="ch" forName="ParentAccent7" refType="h" fact="0.0988"/>
                  <dgm:constr type="r" for="ch" forName="ParentAccent8" refType="w" fact="0.1234"/>
                  <dgm:constr type="t" for="ch" forName="ParentAccent8" refType="h" fact="0.6562"/>
                  <dgm:constr type="w" for="ch" forName="ParentAccent8" refType="w" fact="0.0469"/>
                  <dgm:constr type="h" for="ch" forName="ParentAccent8" refType="h" fact="0.0988"/>
                  <dgm:constr type="r" for="ch" forName="ParentAccent9" refType="w" fact="0.0815"/>
                  <dgm:constr type="t" for="ch" forName="ParentAccent9" refType="h" fact="0.3353"/>
                  <dgm:constr type="w" for="ch" forName="ParentAccent9" refType="w" fact="0.0469"/>
                  <dgm:constr type="h" for="ch" forName="ParentAccent9" refType="h" fact="0.0988"/>
                  <dgm:constr type="r" for="ch" forName="ParentAccent10" refType="w" fact="0.0787"/>
                  <dgm:constr type="t" for="ch" forName="ParentAccent10" refType="h" fact="0.5679"/>
                  <dgm:constr type="w" for="ch" forName="ParentAccent10" refType="w" fact="0.0469"/>
                  <dgm:constr type="h" for="ch" forName="ParentAccent10" refType="h" fact="0.0988"/>
                </dgm:constrLst>
              </dgm:if>
              <dgm:if name="Name16" axis="ch" ptType="node" func="cnt" op="equ" val="1">
                <dgm:alg type="composite">
                  <dgm:param type="ar" val="3.4411"/>
                </dgm:alg>
                <dgm:constrLst>
                  <dgm:constr type="primFontSz" for="des" forName="Child1" val="65"/>
                  <dgm:constr type="primFontSz" for="des" forName="Child1" refType="primFontSz" refFor="des" refForName="Parent" op="lte"/>
                  <dgm:constr type="r" for="ch" forName="Child1Accent1" refType="w" fact="0.716"/>
                  <dgm:constr type="t" for="ch" forName="Child1Accent1" refType="h" fact="0.4012"/>
                  <dgm:constr type="w" for="ch" forName="Child1Accent1" refType="w" fact="0.0574"/>
                  <dgm:constr type="h" for="ch" forName="Child1Accent1" refType="h" fact="0.1976"/>
                  <dgm:constr type="r" for="ch" forName="Child1Accent2" refType="w" fact="0.7728"/>
                  <dgm:constr type="t" for="ch" forName="Child1Accent2" refType="h" fact="0.4506"/>
                  <dgm:constr type="w" for="ch" forName="Child1Accent2" refType="w" fact="0.0287"/>
                  <dgm:constr type="h" for="ch" forName="Child1Accent2" refType="h" fact="0.0988"/>
                  <dgm:constr type="r" for="ch" forName="Child1Accent3" refType="w" fact="0.8295"/>
                  <dgm:constr type="t" for="ch" forName="Child1Accent3" refType="h" fact="0.4506"/>
                  <dgm:constr type="w" for="ch" forName="Child1Accent3" refType="w" fact="0.0287"/>
                  <dgm:constr type="h" for="ch" forName="Child1Accent3" refType="h" fact="0.0988"/>
                  <dgm:constr type="r" for="ch" forName="Child1Accent4" refType="w" fact="0.8863"/>
                  <dgm:constr type="t" for="ch" forName="Child1Accent4" refType="h" fact="0.4506"/>
                  <dgm:constr type="w" for="ch" forName="Child1Accent4" refType="w" fact="0.0287"/>
                  <dgm:constr type="h" for="ch" forName="Child1Accent4" refType="h" fact="0.0988"/>
                  <dgm:constr type="r" for="ch" forName="Child1Accent5" refType="w" fact="0.943"/>
                  <dgm:constr type="t" for="ch" forName="Child1Accent5" refType="h" fact="0.4506"/>
                  <dgm:constr type="w" for="ch" forName="Child1Accent5" refType="w" fact="0.0287"/>
                  <dgm:constr type="h" for="ch" forName="Child1Accent5" refType="h" fact="0.0988"/>
                  <dgm:constr type="r" for="ch" forName="Child1Accent6" refType="w" fact="0.9998"/>
                  <dgm:constr type="t" for="ch" forName="Child1Accent6" refType="h" fact="0.4506"/>
                  <dgm:constr type="w" for="ch" forName="Child1Accent6" refType="w" fact="0.0287"/>
                  <dgm:constr type="h" for="ch" forName="Child1Accent6" refType="h" fact="0.0988"/>
                  <dgm:constr type="l" for="ch" forName="Child1Accent7" refType="w" fact="0"/>
                  <dgm:constr type="t" for="ch" forName="Child1Accent7" refType="h" fact="0"/>
                  <dgm:constr type="w" for="ch" forName="Child1Accent7" refType="w" fact="0"/>
                  <dgm:constr type="h" for="ch" forName="Child1Accent7" refType="h" fact="0"/>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r" for="ch" forName="ParentAccent1" refType="w" fact="0.0287"/>
                  <dgm:constr type="t" for="ch" forName="ParentAccent1" refType="h" fact="0.4506"/>
                  <dgm:constr type="w" for="ch" forName="ParentAccent1" refType="w" fact="0.0287"/>
                  <dgm:constr type="h" for="ch" forName="ParentAccent1" refType="h" fact="0.0988"/>
                  <dgm:constr type="r" for="ch" forName="ParentAccent2" refType="w" fact="0.0813"/>
                  <dgm:constr type="t" for="ch" forName="ParentAccent2" refType="h" fact="0.4506"/>
                  <dgm:constr type="w" for="ch" forName="ParentAccent2" refType="w" fact="0.0287"/>
                  <dgm:constr type="h" for="ch" forName="ParentAccent2" refType="h" fact="0.0988"/>
                  <dgm:constr type="r" for="ch" forName="ParentAccent3" refType="w" fact="0.1339"/>
                  <dgm:constr type="t" for="ch" forName="ParentAccent3" refType="h" fact="0.4506"/>
                  <dgm:constr type="w" for="ch" forName="ParentAccent3" refType="w" fact="0.0287"/>
                  <dgm:constr type="h" for="ch" forName="ParentAccent3" refType="h" fact="0.0988"/>
                  <dgm:constr type="r" for="ch" forName="ParentAccent4" refType="w" fact="0.1864"/>
                  <dgm:constr type="t" for="ch" forName="ParentAccent4" refType="h" fact="0.4506"/>
                  <dgm:constr type="w" for="ch" forName="ParentAccent4" refType="w" fact="0.0287"/>
                  <dgm:constr type="h" for="ch" forName="ParentAccent4" refType="h" fact="0.0988"/>
                  <dgm:constr type="r" for="ch" forName="ParentAccent5" refType="w" fact="0.239"/>
                  <dgm:constr type="t" for="ch" forName="ParentAccent5" refType="h" fact="0.4506"/>
                  <dgm:constr type="w" for="ch" forName="ParentAccent5" refType="w" fact="0.0287"/>
                  <dgm:constr type="h" for="ch" forName="ParentAccent5" refType="h" fact="0.0988"/>
                  <dgm:constr type="r" for="ch" forName="ParentAccent6" refType="w" fact="0.3203"/>
                  <dgm:constr type="t" for="ch" forName="ParentAccent6" refType="h" fact="0.4012"/>
                  <dgm:constr type="w" for="ch" forName="ParentAccent6" refType="w" fact="0.0574"/>
                  <dgm:constr type="h" for="ch" forName="ParentAccent6" refType="h" fact="0.1976"/>
                  <dgm:constr type="r" for="ch" forName="ParentAccent7" refType="w" fact="0.0755"/>
                  <dgm:constr type="t" for="ch" forName="ParentAccent7" refType="h" fact="0.2465"/>
                  <dgm:constr type="w" for="ch" forName="ParentAccent7" refType="w" fact="0.0287"/>
                  <dgm:constr type="h" for="ch" forName="ParentAccent7" refType="h" fact="0.0988"/>
                  <dgm:constr type="r" for="ch" forName="ParentAccent8" refType="w" fact="0.0755"/>
                  <dgm:constr type="t" for="ch" forName="ParentAccent8" refType="h" fact="0.6562"/>
                  <dgm:constr type="w" for="ch" forName="ParentAccent8" refType="w" fact="0.0287"/>
                  <dgm:constr type="h" for="ch" forName="ParentAccent8" refType="h" fact="0.0988"/>
                  <dgm:constr type="r" for="ch" forName="ParentAccent9" refType="w" fact="0.0499"/>
                  <dgm:constr type="t" for="ch" forName="ParentAccent9" refType="h" fact="0.3353"/>
                  <dgm:constr type="w" for="ch" forName="ParentAccent9" refType="w" fact="0.0287"/>
                  <dgm:constr type="h" for="ch" forName="ParentAccent9" refType="h" fact="0.0988"/>
                  <dgm:constr type="r" for="ch" forName="ParentAccent10" refType="w" fact="0.0482"/>
                  <dgm:constr type="t" for="ch" forName="ParentAccent10" refType="h" fact="0.5679"/>
                  <dgm:constr type="w" for="ch" forName="ParentAccent10" refType="w" fact="0.0287"/>
                  <dgm:constr type="h" for="ch" forName="ParentAccent10" refType="h" fact="0.0988"/>
                  <dgm:constr type="r" for="ch" forName="Child1" refType="w"/>
                  <dgm:constr type="t" for="ch" forName="Child1" refType="h" fact="0.1978"/>
                  <dgm:constr type="w" for="ch" forName="Child1" refType="w" fact="0.2544"/>
                  <dgm:constr type="h" for="ch" forName="Child1" refType="h" fact="0.2541"/>
                  <dgm:constr type="r" for="ch" forName="Parent" refType="w" fact="0.6347"/>
                  <dgm:constr type="t" for="ch" forName="Parent" refType="h" fact="0"/>
                  <dgm:constr type="w" for="ch" forName="Parent" refType="w" fact="0.2906"/>
                  <dgm:constr type="h" for="ch" forName="Parent" refType="h"/>
                </dgm:constrLst>
              </dgm:if>
              <dgm:if name="Name17" axis="ch" ptType="node" func="cnt" op="equ" val="2">
                <dgm:alg type="composite">
                  <dgm:param type="ar" val="2.1185"/>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Child1Accent1" refType="w" fact="0.6564"/>
                  <dgm:constr type="t" for="ch" forName="Child1Accent1" refType="h" fact="0.2211"/>
                  <dgm:constr type="w" for="ch" forName="Child1Accent1" refType="w" fact="0.0574"/>
                  <dgm:constr type="h" for="ch" forName="Child1Accent1" refType="h" fact="0.1217"/>
                  <dgm:constr type="r" for="ch" forName="Child1Accent2" refType="w" fact="0.6932"/>
                  <dgm:constr type="t" for="ch" forName="Child1Accent2" refType="h" fact="0.1569"/>
                  <dgm:constr type="w" for="ch" forName="Child1Accent2" refType="w" fact="0.0287"/>
                  <dgm:constr type="h" for="ch" forName="Child1Accent2" refType="h" fact="0.0608"/>
                  <dgm:constr type="r" for="ch" forName="Child1Accent3" refType="w" fact="0.7545"/>
                  <dgm:constr type="t" for="ch" forName="Child1Accent3" refType="h" fact="0.1569"/>
                  <dgm:constr type="w" for="ch" forName="Child1Accent3" refType="w" fact="0.0287"/>
                  <dgm:constr type="h" for="ch" forName="Child1Accent3" refType="h" fact="0.0608"/>
                  <dgm:constr type="r" for="ch" forName="Child1Accent4" refType="w" fact="0.8158"/>
                  <dgm:constr type="t" for="ch" forName="Child1Accent4" refType="h" fact="0.1569"/>
                  <dgm:constr type="w" for="ch" forName="Child1Accent4" refType="w" fact="0.0287"/>
                  <dgm:constr type="h" for="ch" forName="Child1Accent4" refType="h" fact="0.0608"/>
                  <dgm:constr type="r" for="ch" forName="Child1Accent5" refType="w" fact="0.8771"/>
                  <dgm:constr type="t" for="ch" forName="Child1Accent5" refType="h" fact="0.1569"/>
                  <dgm:constr type="w" for="ch" forName="Child1Accent5" refType="w" fact="0.0287"/>
                  <dgm:constr type="h" for="ch" forName="Child1Accent5" refType="h" fact="0.0608"/>
                  <dgm:constr type="r" for="ch" forName="Child1Accent6" refType="w" fact="0.9385"/>
                  <dgm:constr type="t" for="ch" forName="Child1Accent6" refType="h" fact="0.1569"/>
                  <dgm:constr type="w" for="ch" forName="Child1Accent6" refType="w" fact="0.0287"/>
                  <dgm:constr type="h" for="ch" forName="Child1Accent6" refType="h" fact="0.0608"/>
                  <dgm:constr type="r" for="ch" forName="Child1Accent7" refType="w" fact="0.9998"/>
                  <dgm:constr type="t" for="ch" forName="Child1Accent7" refType="h" fact="0.1569"/>
                  <dgm:constr type="w" for="ch" forName="Child1Accent7" refType="w" fact="0.0287"/>
                  <dgm:constr type="h" for="ch" forName="Child1Accent7" refType="h" fact="0.0608"/>
                  <dgm:constr type="l" for="ch" forName="Child1Accent8" refType="w" fact="0"/>
                  <dgm:constr type="t" for="ch" forName="Child1Accent8" refType="h" fact="0"/>
                  <dgm:constr type="w" for="ch" forName="Child1Accent8" refType="w" fact="0"/>
                  <dgm:constr type="h" for="ch" forName="Child1Accent8" refType="h" fact="0"/>
                  <dgm:constr type="l" for="ch" forName="Child1Accent9" refType="w" fact="0"/>
                  <dgm:constr type="t" for="ch" forName="Child1Accent9" refType="h" fact="0"/>
                  <dgm:constr type="w" for="ch" forName="Child1Accent9" refType="w" fact="0"/>
                  <dgm:constr type="h" for="ch" forName="Child1Accent9" refType="h" fact="0"/>
                  <dgm:constr type="r" for="ch" forName="Child2Accent1" refType="w" fact="0.6564"/>
                  <dgm:constr type="t" for="ch" forName="Child2Accent1" refType="h" fact="0.8153"/>
                  <dgm:constr type="w" for="ch" forName="Child2Accent1" refType="w" fact="0.0574"/>
                  <dgm:constr type="h" for="ch" forName="Child2Accent1" refType="h" fact="0.1217"/>
                  <dgm:constr type="r" for="ch" forName="Child2Accent2" refType="w" fact="0.6932"/>
                  <dgm:constr type="t" for="ch" forName="Child2Accent2" refType="h" fact="0.9392"/>
                  <dgm:constr type="w" for="ch" forName="Child2Accent2" refType="w" fact="0.0287"/>
                  <dgm:constr type="h" for="ch" forName="Child2Accent2" refType="h" fact="0.0608"/>
                  <dgm:constr type="r" for="ch" forName="Child2Accent3" refType="w" fact="0.7545"/>
                  <dgm:constr type="t" for="ch" forName="Child2Accent3" refType="h" fact="0.9392"/>
                  <dgm:constr type="w" for="ch" forName="Child2Accent3" refType="w" fact="0.0287"/>
                  <dgm:constr type="h" for="ch" forName="Child2Accent3" refType="h" fact="0.0608"/>
                  <dgm:constr type="r" for="ch" forName="Child2Accent4" refType="w" fact="0.8158"/>
                  <dgm:constr type="t" for="ch" forName="Child2Accent4" refType="h" fact="0.9392"/>
                  <dgm:constr type="w" for="ch" forName="Child2Accent4" refType="w" fact="0.0287"/>
                  <dgm:constr type="h" for="ch" forName="Child2Accent4" refType="h" fact="0.0608"/>
                  <dgm:constr type="r" for="ch" forName="Child2Accent5" refType="w" fact="0.8771"/>
                  <dgm:constr type="t" for="ch" forName="Child2Accent5" refType="h" fact="0.9392"/>
                  <dgm:constr type="w" for="ch" forName="Child2Accent5" refType="w" fact="0.0287"/>
                  <dgm:constr type="h" for="ch" forName="Child2Accent5" refType="h" fact="0.0608"/>
                  <dgm:constr type="r" for="ch" forName="Child2Accent6" refType="w" fact="0.9385"/>
                  <dgm:constr type="t" for="ch" forName="Child2Accent6" refType="h" fact="0.9392"/>
                  <dgm:constr type="w" for="ch" forName="Child2Accent6" refType="w" fact="0.0287"/>
                  <dgm:constr type="h" for="ch" forName="Child2Accent6" refType="h" fact="0.0608"/>
                  <dgm:constr type="r" for="ch" forName="Child2Accent7" refType="w" fact="0.9998"/>
                  <dgm:constr type="t" for="ch" forName="Child2Accent7" refType="h" fact="0.9392"/>
                  <dgm:constr type="w" for="ch" forName="Child2Accent7" refType="w" fact="0.0287"/>
                  <dgm:constr type="h" for="ch" forName="Child2Accent7" refType="h" fact="0.0608"/>
                  <dgm:constr type="r" for="ch" forName="ParentAccent1" refType="w" fact="0.0287"/>
                  <dgm:constr type="t" for="ch" forName="ParentAccent1" refType="h" fact="0.5511"/>
                  <dgm:constr type="w" for="ch" forName="ParentAccent1" refType="w" fact="0.0287"/>
                  <dgm:constr type="h" for="ch" forName="ParentAccent1" refType="h" fact="0.0608"/>
                  <dgm:constr type="r" for="ch" forName="ParentAccent2" refType="w" fact="0.0813"/>
                  <dgm:constr type="t" for="ch" forName="ParentAccent2" refType="h" fact="0.5511"/>
                  <dgm:constr type="w" for="ch" forName="ParentAccent2" refType="w" fact="0.0287"/>
                  <dgm:constr type="h" for="ch" forName="ParentAccent2" refType="h" fact="0.0608"/>
                  <dgm:constr type="r" for="ch" forName="ParentAccent3" refType="w" fact="0.1339"/>
                  <dgm:constr type="t" for="ch" forName="ParentAccent3" refType="h" fact="0.5511"/>
                  <dgm:constr type="w" for="ch" forName="ParentAccent3" refType="w" fact="0.0287"/>
                  <dgm:constr type="h" for="ch" forName="ParentAccent3" refType="h" fact="0.0608"/>
                  <dgm:constr type="r" for="ch" forName="ParentAccent4" refType="w" fact="0.1864"/>
                  <dgm:constr type="t" for="ch" forName="ParentAccent4" refType="h" fact="0.5511"/>
                  <dgm:constr type="w" for="ch" forName="ParentAccent4" refType="w" fact="0.0287"/>
                  <dgm:constr type="h" for="ch" forName="ParentAccent4" refType="h" fact="0.0608"/>
                  <dgm:constr type="r" for="ch" forName="ParentAccent5" refType="w" fact="0.239"/>
                  <dgm:constr type="t" for="ch" forName="ParentAccent5" refType="h" fact="0.5511"/>
                  <dgm:constr type="w" for="ch" forName="ParentAccent5" refType="w" fact="0.0287"/>
                  <dgm:constr type="h" for="ch" forName="ParentAccent5" refType="h" fact="0.0608"/>
                  <dgm:constr type="r" for="ch" forName="ParentAccent6" refType="w" fact="0.3203"/>
                  <dgm:constr type="t" for="ch" forName="ParentAccent6" refType="h" fact="0.5207"/>
                  <dgm:constr type="w" for="ch" forName="ParentAccent6" refType="w" fact="0.0574"/>
                  <dgm:constr type="h" for="ch" forName="ParentAccent6" refType="h" fact="0.1217"/>
                  <dgm:constr type="r" for="ch" forName="ParentAccent7" refType="w" fact="0.0755"/>
                  <dgm:constr type="t" for="ch" forName="ParentAccent7" refType="h" fact="0.4255"/>
                  <dgm:constr type="w" for="ch" forName="ParentAccent7" refType="w" fact="0.0287"/>
                  <dgm:constr type="h" for="ch" forName="ParentAccent7" refType="h" fact="0.0608"/>
                  <dgm:constr type="r" for="ch" forName="ParentAccent8" refType="w" fact="0.0755"/>
                  <dgm:constr type="t" for="ch" forName="ParentAccent8" refType="h" fact="0.6776"/>
                  <dgm:constr type="w" for="ch" forName="ParentAccent8" refType="w" fact="0.0287"/>
                  <dgm:constr type="h" for="ch" forName="ParentAccent8" refType="h" fact="0.0608"/>
                  <dgm:constr type="r" for="ch" forName="ParentAccent9" refType="w" fact="0.0499"/>
                  <dgm:constr type="t" for="ch" forName="ParentAccent9" refType="h" fact="0.4801"/>
                  <dgm:constr type="w" for="ch" forName="ParentAccent9" refType="w" fact="0.0287"/>
                  <dgm:constr type="h" for="ch" forName="ParentAccent9" refType="h" fact="0.0608"/>
                  <dgm:constr type="r" for="ch" forName="ParentAccent10" refType="w" fact="0.0482"/>
                  <dgm:constr type="t" for="ch" forName="ParentAccent10" refType="h" fact="0.6233"/>
                  <dgm:constr type="w" for="ch" forName="ParentAccent10" refType="w" fact="0.0287"/>
                  <dgm:constr type="h" for="ch" forName="ParentAccent10" refType="h" fact="0.0608"/>
                  <dgm:constr type="r" for="ch" forName="Child2" refType="w"/>
                  <dgm:constr type="t" for="ch" forName="Child2" refType="h" fact="0.7822"/>
                  <dgm:constr type="w" for="ch" forName="Child2" refType="w" fact="0.3364"/>
                  <dgm:constr type="h" for="ch" forName="Child2" refType="h" fact="0.1564"/>
                  <dgm:constr type="r" for="ch" forName="Child1" refType="w"/>
                  <dgm:constr type="t" for="ch" forName="Child1" refType="h" fact="0"/>
                  <dgm:constr type="w" for="ch" forName="Child1" refType="w" fact="0.3364"/>
                  <dgm:constr type="h" for="ch" forName="Child1" refType="h" fact="0.1564"/>
                  <dgm:constr type="r" for="ch" forName="Parent" refType="w" fact="0.6347"/>
                  <dgm:constr type="t" for="ch" forName="Parent" refType="h" fact="0.2737"/>
                  <dgm:constr type="w" for="ch" forName="Parent" refType="w" fact="0.2906"/>
                  <dgm:constr type="h" for="ch" forName="Parent" refType="h" fact="0.6157"/>
                </dgm:constrLst>
              </dgm:if>
              <dgm:if name="Name18" axis="ch" ptType="node" func="cnt" op="equ" val="3">
                <dgm:alg type="composite">
                  <dgm:param type="ar" val="2.1185"/>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Child1Accent1" refType="w" fact="0.6564"/>
                  <dgm:constr type="t" for="ch" forName="Child1Accent1" refType="h" fact="0.2211"/>
                  <dgm:constr type="w" for="ch" forName="Child1Accent1" refType="w" fact="0.0574"/>
                  <dgm:constr type="h" for="ch" forName="Child1Accent1" refType="h" fact="0.1217"/>
                  <dgm:constr type="r" for="ch" forName="Child1Accent2" refType="w" fact="0.6932"/>
                  <dgm:constr type="t" for="ch" forName="Child1Accent2" refType="h" fact="0.1569"/>
                  <dgm:constr type="w" for="ch" forName="Child1Accent2" refType="w" fact="0.0287"/>
                  <dgm:constr type="h" for="ch" forName="Child1Accent2" refType="h" fact="0.0608"/>
                  <dgm:constr type="r" for="ch" forName="Child1Accent3" refType="w" fact="0.7545"/>
                  <dgm:constr type="t" for="ch" forName="Child1Accent3" refType="h" fact="0.1569"/>
                  <dgm:constr type="w" for="ch" forName="Child1Accent3" refType="w" fact="0.0287"/>
                  <dgm:constr type="h" for="ch" forName="Child1Accent3" refType="h" fact="0.0608"/>
                  <dgm:constr type="r" for="ch" forName="Child1Accent4" refType="w" fact="0.8158"/>
                  <dgm:constr type="t" for="ch" forName="Child1Accent4" refType="h" fact="0.1569"/>
                  <dgm:constr type="w" for="ch" forName="Child1Accent4" refType="w" fact="0.0287"/>
                  <dgm:constr type="h" for="ch" forName="Child1Accent4" refType="h" fact="0.0608"/>
                  <dgm:constr type="r" for="ch" forName="Child1Accent5" refType="w" fact="0.8771"/>
                  <dgm:constr type="t" for="ch" forName="Child1Accent5" refType="h" fact="0.1569"/>
                  <dgm:constr type="w" for="ch" forName="Child1Accent5" refType="w" fact="0.0287"/>
                  <dgm:constr type="h" for="ch" forName="Child1Accent5" refType="h" fact="0.0608"/>
                  <dgm:constr type="r" for="ch" forName="Child1Accent6" refType="w" fact="0.9385"/>
                  <dgm:constr type="t" for="ch" forName="Child1Accent6" refType="h" fact="0.1569"/>
                  <dgm:constr type="w" for="ch" forName="Child1Accent6" refType="w" fact="0.0287"/>
                  <dgm:constr type="h" for="ch" forName="Child1Accent6" refType="h" fact="0.0608"/>
                  <dgm:constr type="r" for="ch" forName="Child1Accent7" refType="w" fact="0.9998"/>
                  <dgm:constr type="t" for="ch" forName="Child1Accent7" refType="h" fact="0.1569"/>
                  <dgm:constr type="w" for="ch" forName="Child1Accent7" refType="w" fact="0.0287"/>
                  <dgm:constr type="h" for="ch" forName="Child1Accent7" refType="h" fact="0.0608"/>
                  <dgm:constr type="r" for="ch" forName="Child1Accent8" refType="w" fact="0"/>
                  <dgm:constr type="t" for="ch" forName="Child1Accent8" refType="h" fact="0"/>
                  <dgm:constr type="w" for="ch" forName="Child1Accent8" refType="w" fact="0"/>
                  <dgm:constr type="h" for="ch" forName="Child1Accent8" refType="h" fact="0"/>
                  <dgm:constr type="r" for="ch" forName="Child1Accent9" refType="w" fact="0"/>
                  <dgm:constr type="t" for="ch" forName="Child1Accent9" refType="h" fact="0"/>
                  <dgm:constr type="w" for="ch" forName="Child1Accent9" refType="w" fact="0"/>
                  <dgm:constr type="h" for="ch" forName="Child1Accent9" refType="h" fact="0"/>
                  <dgm:constr type="r" for="ch" forName="Child2Accent1" refType="w" fact="0.716"/>
                  <dgm:constr type="t" for="ch" forName="Child2Accent1" refType="h" fact="0.5207"/>
                  <dgm:constr type="w" for="ch" forName="Child2Accent1" refType="w" fact="0.0574"/>
                  <dgm:constr type="h" for="ch" forName="Child2Accent1" refType="h" fact="0.1217"/>
                  <dgm:constr type="r" for="ch" forName="Child2Accent2" refType="w" fact="0.7728"/>
                  <dgm:constr type="t" for="ch" forName="Child2Accent2" refType="h" fact="0.5511"/>
                  <dgm:constr type="w" for="ch" forName="Child2Accent2" refType="w" fact="0.0287"/>
                  <dgm:constr type="h" for="ch" forName="Child2Accent2" refType="h" fact="0.0608"/>
                  <dgm:constr type="r" for="ch" forName="Child2Accent3" refType="w" fact="0.8295"/>
                  <dgm:constr type="t" for="ch" forName="Child2Accent3" refType="h" fact="0.5511"/>
                  <dgm:constr type="w" for="ch" forName="Child2Accent3" refType="w" fact="0.0287"/>
                  <dgm:constr type="h" for="ch" forName="Child2Accent3" refType="h" fact="0.0608"/>
                  <dgm:constr type="r" for="ch" forName="Child2Accent4" refType="w" fact="0.8863"/>
                  <dgm:constr type="t" for="ch" forName="Child2Accent4" refType="h" fact="0.5511"/>
                  <dgm:constr type="w" for="ch" forName="Child2Accent4" refType="w" fact="0.0287"/>
                  <dgm:constr type="h" for="ch" forName="Child2Accent4" refType="h" fact="0.0608"/>
                  <dgm:constr type="r" for="ch" forName="Child2Accent5" refType="w" fact="0.943"/>
                  <dgm:constr type="t" for="ch" forName="Child2Accent5" refType="h" fact="0.5511"/>
                  <dgm:constr type="w" for="ch" forName="Child2Accent5" refType="w" fact="0.0287"/>
                  <dgm:constr type="h" for="ch" forName="Child2Accent5" refType="h" fact="0.0608"/>
                  <dgm:constr type="r" for="ch" forName="Child2Accent6" refType="w" fact="0.9998"/>
                  <dgm:constr type="t" for="ch" forName="Child2Accent6" refType="h" fact="0.5511"/>
                  <dgm:constr type="w" for="ch" forName="Child2Accent6" refType="w" fact="0.0287"/>
                  <dgm:constr type="h" for="ch" forName="Child2Accent6" refType="h" fact="0.0608"/>
                  <dgm:constr type="r" for="ch" forName="Child2Accent7" refType="w" fact="0"/>
                  <dgm:constr type="t" for="ch" forName="Child2Accent7" refType="h" fact="0"/>
                  <dgm:constr type="w" for="ch" forName="Child2Accent7" refType="w" fact="0"/>
                  <dgm:constr type="h" for="ch" forName="Child2Accent7" refType="h" fact="0"/>
                  <dgm:constr type="r" for="ch" forName="Child3Accent1" refType="w" fact="0.6564"/>
                  <dgm:constr type="t" for="ch" forName="Child3Accent1" refType="h" fact="0.8153"/>
                  <dgm:constr type="w" for="ch" forName="Child3Accent1" refType="w" fact="0.0574"/>
                  <dgm:constr type="h" for="ch" forName="Child3Accent1" refType="h" fact="0.1217"/>
                  <dgm:constr type="r" for="ch" forName="Child3Accent2" refType="w" fact="0.6932"/>
                  <dgm:constr type="t" for="ch" forName="Child3Accent2" refType="h" fact="0.9392"/>
                  <dgm:constr type="w" for="ch" forName="Child3Accent2" refType="w" fact="0.0287"/>
                  <dgm:constr type="h" for="ch" forName="Child3Accent2" refType="h" fact="0.0608"/>
                  <dgm:constr type="r" for="ch" forName="Child3Accent3" refType="w" fact="0.7545"/>
                  <dgm:constr type="t" for="ch" forName="Child3Accent3" refType="h" fact="0.9392"/>
                  <dgm:constr type="w" for="ch" forName="Child3Accent3" refType="w" fact="0.0287"/>
                  <dgm:constr type="h" for="ch" forName="Child3Accent3" refType="h" fact="0.0608"/>
                  <dgm:constr type="r" for="ch" forName="Child3Accent4" refType="w" fact="0.8158"/>
                  <dgm:constr type="t" for="ch" forName="Child3Accent4" refType="h" fact="0.9392"/>
                  <dgm:constr type="w" for="ch" forName="Child3Accent4" refType="w" fact="0.0287"/>
                  <dgm:constr type="h" for="ch" forName="Child3Accent4" refType="h" fact="0.0608"/>
                  <dgm:constr type="r" for="ch" forName="Child3Accent5" refType="w" fact="0.8771"/>
                  <dgm:constr type="t" for="ch" forName="Child3Accent5" refType="h" fact="0.9392"/>
                  <dgm:constr type="w" for="ch" forName="Child3Accent5" refType="w" fact="0.0287"/>
                  <dgm:constr type="h" for="ch" forName="Child3Accent5" refType="h" fact="0.0608"/>
                  <dgm:constr type="r" for="ch" forName="Child3Accent6" refType="w" fact="0.9385"/>
                  <dgm:constr type="t" for="ch" forName="Child3Accent6" refType="h" fact="0.9392"/>
                  <dgm:constr type="w" for="ch" forName="Child3Accent6" refType="w" fact="0.0287"/>
                  <dgm:constr type="h" for="ch" forName="Child3Accent6" refType="h" fact="0.0608"/>
                  <dgm:constr type="r" for="ch" forName="Child3Accent7" refType="w" fact="0.9998"/>
                  <dgm:constr type="t" for="ch" forName="Child3Accent7" refType="h" fact="0.9392"/>
                  <dgm:constr type="w" for="ch" forName="Child3Accent7" refType="w" fact="0.0287"/>
                  <dgm:constr type="h" for="ch" forName="Child3Accent7" refType="h" fact="0.0608"/>
                  <dgm:constr type="r" for="ch" forName="ParentAccent1" refType="w" fact="0.0287"/>
                  <dgm:constr type="t" for="ch" forName="ParentAccent1" refType="h" fact="0.5511"/>
                  <dgm:constr type="w" for="ch" forName="ParentAccent1" refType="w" fact="0.0287"/>
                  <dgm:constr type="h" for="ch" forName="ParentAccent1" refType="h" fact="0.0608"/>
                  <dgm:constr type="r" for="ch" forName="ParentAccent2" refType="w" fact="0.0813"/>
                  <dgm:constr type="t" for="ch" forName="ParentAccent2" refType="h" fact="0.5511"/>
                  <dgm:constr type="w" for="ch" forName="ParentAccent2" refType="w" fact="0.0287"/>
                  <dgm:constr type="h" for="ch" forName="ParentAccent2" refType="h" fact="0.0608"/>
                  <dgm:constr type="r" for="ch" forName="ParentAccent3" refType="w" fact="0.1339"/>
                  <dgm:constr type="t" for="ch" forName="ParentAccent3" refType="h" fact="0.5511"/>
                  <dgm:constr type="w" for="ch" forName="ParentAccent3" refType="w" fact="0.0287"/>
                  <dgm:constr type="h" for="ch" forName="ParentAccent3" refType="h" fact="0.0608"/>
                  <dgm:constr type="r" for="ch" forName="ParentAccent4" refType="w" fact="0.1864"/>
                  <dgm:constr type="t" for="ch" forName="ParentAccent4" refType="h" fact="0.5511"/>
                  <dgm:constr type="w" for="ch" forName="ParentAccent4" refType="w" fact="0.0287"/>
                  <dgm:constr type="h" for="ch" forName="ParentAccent4" refType="h" fact="0.0608"/>
                  <dgm:constr type="r" for="ch" forName="ParentAccent5" refType="w" fact="0.239"/>
                  <dgm:constr type="t" for="ch" forName="ParentAccent5" refType="h" fact="0.5511"/>
                  <dgm:constr type="w" for="ch" forName="ParentAccent5" refType="w" fact="0.0287"/>
                  <dgm:constr type="h" for="ch" forName="ParentAccent5" refType="h" fact="0.0608"/>
                  <dgm:constr type="r" for="ch" forName="ParentAccent6" refType="w" fact="0.3203"/>
                  <dgm:constr type="t" for="ch" forName="ParentAccent6" refType="h" fact="0.5207"/>
                  <dgm:constr type="w" for="ch" forName="ParentAccent6" refType="w" fact="0.0574"/>
                  <dgm:constr type="h" for="ch" forName="ParentAccent6" refType="h" fact="0.1217"/>
                  <dgm:constr type="r" for="ch" forName="ParentAccent7" refType="w" fact="0.0755"/>
                  <dgm:constr type="t" for="ch" forName="ParentAccent7" refType="h" fact="0.4255"/>
                  <dgm:constr type="w" for="ch" forName="ParentAccent7" refType="w" fact="0.0287"/>
                  <dgm:constr type="h" for="ch" forName="ParentAccent7" refType="h" fact="0.0608"/>
                  <dgm:constr type="r" for="ch" forName="ParentAccent8" refType="w" fact="0.0755"/>
                  <dgm:constr type="t" for="ch" forName="ParentAccent8" refType="h" fact="0.6776"/>
                  <dgm:constr type="w" for="ch" forName="ParentAccent8" refType="w" fact="0.0287"/>
                  <dgm:constr type="h" for="ch" forName="ParentAccent8" refType="h" fact="0.0608"/>
                  <dgm:constr type="r" for="ch" forName="ParentAccent9" refType="w" fact="0.0499"/>
                  <dgm:constr type="t" for="ch" forName="ParentAccent9" refType="h" fact="0.4801"/>
                  <dgm:constr type="w" for="ch" forName="ParentAccent9" refType="w" fact="0.0287"/>
                  <dgm:constr type="h" for="ch" forName="ParentAccent9" refType="h" fact="0.0608"/>
                  <dgm:constr type="r" for="ch" forName="ParentAccent10" refType="w" fact="0.0482"/>
                  <dgm:constr type="t" for="ch" forName="ParentAccent10" refType="h" fact="0.6233"/>
                  <dgm:constr type="w" for="ch" forName="ParentAccent10" refType="w" fact="0.0287"/>
                  <dgm:constr type="h" for="ch" forName="ParentAccent10" refType="h" fact="0.0608"/>
                  <dgm:constr type="r" for="ch" forName="Child3" refType="w"/>
                  <dgm:constr type="t" for="ch" forName="Child3" refType="h" fact="0.7822"/>
                  <dgm:constr type="w" for="ch" forName="Child3" refType="w" fact="0.3364"/>
                  <dgm:constr type="h" for="ch" forName="Child3" refType="h" fact="0.1564"/>
                  <dgm:constr type="r" for="ch" forName="Child2" refType="w"/>
                  <dgm:constr type="t" for="ch" forName="Child2" refType="h" fact="0.3955"/>
                  <dgm:constr type="w" for="ch" forName="Child2" refType="w" fact="0.2544"/>
                  <dgm:constr type="h" for="ch" forName="Child2" refType="h" fact="0.1564"/>
                  <dgm:constr type="r" for="ch" forName="Child1" refType="w"/>
                  <dgm:constr type="t" for="ch" forName="Child1" refType="h" fact="0"/>
                  <dgm:constr type="w" for="ch" forName="Child1" refType="w" fact="0.3364"/>
                  <dgm:constr type="h" for="ch" forName="Child1" refType="h" fact="0.1564"/>
                  <dgm:constr type="r" for="ch" forName="Parent" refType="w" fact="0.6347"/>
                  <dgm:constr type="t" for="ch" forName="Parent" refType="h" fact="0.2737"/>
                  <dgm:constr type="w" for="ch" forName="Parent" refType="w" fact="0.2906"/>
                  <dgm:constr type="h" for="ch" forName="Parent" refType="h" fact="0.6157"/>
                </dgm:constrLst>
              </dgm:if>
              <dgm:if name="Name19" axis="ch" ptType="node" func="cnt" op="equ" val="4">
                <dgm:alg type="composite">
                  <dgm:param type="ar" val="1.8304"/>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 refType="w" fact="0.6229"/>
                  <dgm:constr type="t" for="ch" forName="Parent" refType="h" fact="0.2946"/>
                  <dgm:constr type="w" for="ch" forName="Parent" refType="w" fact="0.2862"/>
                  <dgm:constr type="h" for="ch" forName="Parent" refType="h" fact="0.5239"/>
                  <dgm:constr type="r" for="ch" forName="Child1Accent1" refType="w" fact="0.6096"/>
                  <dgm:constr type="t" for="ch" forName="Child1Accent1" refType="h" fact="0.2104"/>
                  <dgm:constr type="w" for="ch" forName="Child1Accent1" refType="w" fact="0.0566"/>
                  <dgm:constr type="h" for="ch" forName="Child1Accent1" refType="h" fact="0.1035"/>
                  <dgm:constr type="r" for="ch" forName="Child1Accent3" refType="w" fact="0.6999"/>
                  <dgm:constr type="t" for="ch" forName="Child1Accent3" refType="h" fact="0.128"/>
                  <dgm:constr type="w" for="ch" forName="Child1Accent3" refType="w" fact="0.0283"/>
                  <dgm:constr type="h" for="ch" forName="Child1Accent3" refType="h" fact="0.0518"/>
                  <dgm:constr type="r" for="ch" forName="Child1Accent4" refType="w" fact="0.7582"/>
                  <dgm:constr type="t" for="ch" forName="Child1Accent4" refType="h" fact="0.128"/>
                  <dgm:constr type="w" for="ch" forName="Child1Accent4" refType="w" fact="0.0283"/>
                  <dgm:constr type="h" for="ch" forName="Child1Accent4" refType="h" fact="0.0518"/>
                  <dgm:constr type="r" for="ch" forName="Child1Accent5" refType="w" fact="0.8165"/>
                  <dgm:constr type="t" for="ch" forName="Child1Accent5" refType="h" fact="0.128"/>
                  <dgm:constr type="w" for="ch" forName="Child1Accent5" refType="w" fact="0.0283"/>
                  <dgm:constr type="h" for="ch" forName="Child1Accent5" refType="h" fact="0.0518"/>
                  <dgm:constr type="r" for="ch" forName="Child1Accent6" refType="w" fact="0.8748"/>
                  <dgm:constr type="t" for="ch" forName="Child1Accent6" refType="h" fact="0.128"/>
                  <dgm:constr type="w" for="ch" forName="Child1Accent6" refType="w" fact="0.0283"/>
                  <dgm:constr type="h" for="ch" forName="Child1Accent6" refType="h" fact="0.0518"/>
                  <dgm:constr type="r" for="ch" forName="Child3Accent1" refType="w" fact="0.6842"/>
                  <dgm:constr type="t" for="ch" forName="Child3Accent1" refType="h" fact="0.6212"/>
                  <dgm:constr type="w" for="ch" forName="Child3Accent1" refType="w" fact="0.0566"/>
                  <dgm:constr type="h" for="ch" forName="Child3Accent1" refType="h" fact="0.1035"/>
                  <dgm:constr type="r" for="ch" forName="Child3Accent2" refType="w" fact="0.7311"/>
                  <dgm:constr type="t" for="ch" forName="Child3Accent2" refType="h" fact="0.6828"/>
                  <dgm:constr type="w" for="ch" forName="Child3Accent2" refType="w" fact="0.0283"/>
                  <dgm:constr type="h" for="ch" forName="Child3Accent2" refType="h" fact="0.0518"/>
                  <dgm:constr type="r" for="ch" forName="Child3Accent4" refType="w" fact="0.8386"/>
                  <dgm:constr type="t" for="ch" forName="Child3Accent4" refType="h" fact="0.6828"/>
                  <dgm:constr type="w" for="ch" forName="Child3Accent4" refType="w" fact="0.0283"/>
                  <dgm:constr type="h" for="ch" forName="Child3Accent4" refType="h" fact="0.0518"/>
                  <dgm:constr type="r" for="ch" forName="Child3Accent5" refType="w" fact="0.8923"/>
                  <dgm:constr type="t" for="ch" forName="Child3Accent5" refType="h" fact="0.6828"/>
                  <dgm:constr type="w" for="ch" forName="Child3Accent5" refType="w" fact="0.0283"/>
                  <dgm:constr type="h" for="ch" forName="Child3Accent5" refType="h" fact="0.0518"/>
                  <dgm:constr type="r" for="ch" forName="Child1Accent7" refType="w" fact="0.9332"/>
                  <dgm:constr type="t" for="ch" forName="Child1Accent7" refType="h" fact="0.128"/>
                  <dgm:constr type="w" for="ch" forName="Child1Accent7" refType="w" fact="0.0283"/>
                  <dgm:constr type="h" for="ch" forName="Child1Accent7" refType="h" fact="0.0518"/>
                  <dgm:constr type="r" for="ch" forName="Child3Accent6" refType="w" fact="0.9461"/>
                  <dgm:constr type="t" for="ch" forName="Child3Accent6" refType="h" fact="0.6828"/>
                  <dgm:constr type="w" for="ch" forName="Child3Accent6" refType="w" fact="0.0283"/>
                  <dgm:constr type="h" for="ch" forName="Child3Accent6" refType="h" fact="0.0518"/>
                  <dgm:constr type="r" for="ch" forName="Child1Accent8" refType="w" fact="0.9915"/>
                  <dgm:constr type="t" for="ch" forName="Child1Accent8" refType="h" fact="0.128"/>
                  <dgm:constr type="w" for="ch" forName="Child1Accent8" refType="w" fact="0.0283"/>
                  <dgm:constr type="h" for="ch" forName="Child1Accent8" refType="h" fact="0.0518"/>
                  <dgm:constr type="r" for="ch" forName="Child1Accent9" refType="w" fact="0"/>
                  <dgm:constr type="t" for="ch" forName="Child1Accent9" refType="h" fact="0"/>
                  <dgm:constr type="w" for="ch" forName="Child1Accent9" refType="w" fact="0"/>
                  <dgm:constr type="h" for="ch" forName="Child1Accent9" refType="h" fact="0"/>
                  <dgm:constr type="r" for="ch" forName="Child3Accent7" refType="w" fact="0.9998"/>
                  <dgm:constr type="t" for="ch" forName="Child3Accent7" refType="h" fact="0.6828"/>
                  <dgm:constr type="w" for="ch" forName="Child3Accent7" refType="w" fact="0.0283"/>
                  <dgm:constr type="h" for="ch" forName="Child3Accent7" refType="h" fact="0.0518"/>
                  <dgm:constr type="r" for="ch" forName="Child4Accent1" refType="w" fact="0.6096"/>
                  <dgm:constr type="t" for="ch" forName="Child4Accent1" refType="h" fact="0.8"/>
                  <dgm:constr type="w" for="ch" forName="Child4Accent1" refType="w" fact="0.0566"/>
                  <dgm:constr type="h" for="ch" forName="Child4Accent1" refType="h" fact="0.1035"/>
                  <dgm:constr type="r" for="ch" forName="Child4Accent3" refType="w" fact="0.7002"/>
                  <dgm:constr type="t" for="ch" forName="Child4Accent3" refType="h" fact="0.9482"/>
                  <dgm:constr type="w" for="ch" forName="Child4Accent3" refType="w" fact="0.0283"/>
                  <dgm:constr type="h" for="ch" forName="Child4Accent3" refType="h" fact="0.0518"/>
                  <dgm:constr type="r" for="ch" forName="Child4Accent4" refType="w" fact="0.7585"/>
                  <dgm:constr type="t" for="ch" forName="Child4Accent4" refType="h" fact="0.9482"/>
                  <dgm:constr type="w" for="ch" forName="Child4Accent4" refType="w" fact="0.0283"/>
                  <dgm:constr type="h" for="ch" forName="Child4Accent4" refType="h" fact="0.0518"/>
                  <dgm:constr type="r" for="ch" forName="Child4Accent5" refType="w" fact="0.8167"/>
                  <dgm:constr type="t" for="ch" forName="Child4Accent5" refType="h" fact="0.9482"/>
                  <dgm:constr type="w" for="ch" forName="Child4Accent5" refType="w" fact="0.0283"/>
                  <dgm:constr type="h" for="ch" forName="Child4Accent5" refType="h" fact="0.0518"/>
                  <dgm:constr type="r" for="ch" forName="Child4Accent6" refType="w" fact="0.8749"/>
                  <dgm:constr type="t" for="ch" forName="Child4Accent6" refType="h" fact="0.9482"/>
                  <dgm:constr type="w" for="ch" forName="Child4Accent6" refType="w" fact="0.0283"/>
                  <dgm:constr type="h" for="ch" forName="Child4Accent6" refType="h" fact="0.0518"/>
                  <dgm:constr type="r" for="ch" forName="Child4Accent7" refType="w" fact="0.9332"/>
                  <dgm:constr type="t" for="ch" forName="Child4Accent7" refType="h" fact="0.9482"/>
                  <dgm:constr type="w" for="ch" forName="Child4Accent7" refType="w" fact="0.0283"/>
                  <dgm:constr type="h" for="ch" forName="Child4Accent7" refType="h" fact="0.0518"/>
                  <dgm:constr type="r" for="ch" forName="Child4Accent8" refType="w" fact="0.9914"/>
                  <dgm:constr type="t" for="ch" forName="Child4Accent8" refType="h" fact="0.9482"/>
                  <dgm:constr type="w" for="ch" forName="Child4Accent8" refType="w" fact="0.0283"/>
                  <dgm:constr type="h" for="ch" forName="Child4Accent8" refType="h" fact="0.0518"/>
                  <dgm:constr type="r" for="ch" forName="Child2Accent1" refType="w" fact="0.6842"/>
                  <dgm:constr type="t" for="ch" forName="Child2Accent1" refType="h" fact="0.3725"/>
                  <dgm:constr type="w" for="ch" forName="Child2Accent1" refType="w" fact="0.0566"/>
                  <dgm:constr type="h" for="ch" forName="Child2Accent1" refType="h" fact="0.1035"/>
                  <dgm:constr type="r" for="ch" forName="Child4Accent2" refType="w" fact="0.642"/>
                  <dgm:constr type="t" for="ch" forName="Child4Accent2" refType="h" fact="0.8993"/>
                  <dgm:constr type="w" for="ch" forName="Child4Accent2" refType="w" fact="0.0283"/>
                  <dgm:constr type="h" for="ch" forName="Child4Accent2" refType="h" fact="0.0518"/>
                  <dgm:constr type="r" for="ch" forName="Child1Accent2" refType="w" fact="0.6415"/>
                  <dgm:constr type="t" for="ch" forName="Child1Accent2" refType="h" fact="0.162"/>
                  <dgm:constr type="w" for="ch" forName="Child1Accent2" refType="w" fact="0.0283"/>
                  <dgm:constr type="h" for="ch" forName="Child1Accent2" refType="h" fact="0.0518"/>
                  <dgm:constr type="r" for="ch" forName="Child3Accent3" refType="w" fact="0.7849"/>
                  <dgm:constr type="t" for="ch" forName="Child3Accent3" refType="h" fact="0.6828"/>
                  <dgm:constr type="w" for="ch" forName="Child3Accent3" refType="w" fact="0.0283"/>
                  <dgm:constr type="h" for="ch" forName="Child3Accent3" refType="h" fact="0.0518"/>
                  <dgm:constr type="r" for="ch" forName="Child2Accent2" refType="w" fact="0.7311"/>
                  <dgm:constr type="t" for="ch" forName="Child2Accent2" refType="h" fact="0.3937"/>
                  <dgm:constr type="w" for="ch" forName="Child2Accent2" refType="w" fact="0.0283"/>
                  <dgm:constr type="h" for="ch" forName="Child2Accent2" refType="h" fact="0.0518"/>
                  <dgm:constr type="r" for="ch" forName="Child2Accent4" refType="w" fact="0.8386"/>
                  <dgm:constr type="t" for="ch" forName="Child2Accent4" refType="h" fact="0.3937"/>
                  <dgm:constr type="w" for="ch" forName="Child2Accent4" refType="w" fact="0.0283"/>
                  <dgm:constr type="h" for="ch" forName="Child2Accent4" refType="h" fact="0.0518"/>
                  <dgm:constr type="r" for="ch" forName="Child2Accent5" refType="w" fact="0.8923"/>
                  <dgm:constr type="t" for="ch" forName="Child2Accent5" refType="h" fact="0.3937"/>
                  <dgm:constr type="w" for="ch" forName="Child2Accent5" refType="w" fact="0.0283"/>
                  <dgm:constr type="h" for="ch" forName="Child2Accent5" refType="h" fact="0.0518"/>
                  <dgm:constr type="r" for="ch" forName="Child2Accent6" refType="w" fact="0.9461"/>
                  <dgm:constr type="t" for="ch" forName="Child2Accent6" refType="h" fact="0.3937"/>
                  <dgm:constr type="w" for="ch" forName="Child2Accent6" refType="w" fact="0.0283"/>
                  <dgm:constr type="h" for="ch" forName="Child2Accent6" refType="h" fact="0.0518"/>
                  <dgm:constr type="r" for="ch" forName="Child2Accent7" refType="w" fact="0.9998"/>
                  <dgm:constr type="t" for="ch" forName="Child2Accent7" refType="h" fact="0.3937"/>
                  <dgm:constr type="w" for="ch" forName="Child2Accent7" refType="w" fact="0.0283"/>
                  <dgm:constr type="h" for="ch" forName="Child2Accent7" refType="h" fact="0.0518"/>
                  <dgm:constr type="r" for="ch" forName="Child2Accent3" refType="w" fact="0.7849"/>
                  <dgm:constr type="t" for="ch" forName="Child2Accent3" refType="h" fact="0.3937"/>
                  <dgm:constr type="w" for="ch" forName="Child2Accent3" refType="w" fact="0.0283"/>
                  <dgm:constr type="h" for="ch" forName="Child2Accent3" refType="h" fact="0.0518"/>
                  <dgm:constr type="r" for="ch" forName="ParentAccent1" refType="w" fact="0.0283"/>
                  <dgm:constr type="t" for="ch" forName="ParentAccent1" refType="h" fact="0.5316"/>
                  <dgm:constr type="w" for="ch" forName="ParentAccent1" refType="w" fact="0.0283"/>
                  <dgm:constr type="h" for="ch" forName="ParentAccent1" refType="h" fact="0.0518"/>
                  <dgm:constr type="r" for="ch" forName="ParentAccent2" refType="w" fact="0.0801"/>
                  <dgm:constr type="t" for="ch" forName="ParentAccent2" refType="h" fact="0.5316"/>
                  <dgm:constr type="w" for="ch" forName="ParentAccent2" refType="w" fact="0.0283"/>
                  <dgm:constr type="h" for="ch" forName="ParentAccent2" refType="h" fact="0.0518"/>
                  <dgm:constr type="r" for="ch" forName="ParentAccent3" refType="w" fact="0.1318"/>
                  <dgm:constr type="t" for="ch" forName="ParentAccent3" refType="h" fact="0.5316"/>
                  <dgm:constr type="w" for="ch" forName="ParentAccent3" refType="w" fact="0.0283"/>
                  <dgm:constr type="h" for="ch" forName="ParentAccent3" refType="h" fact="0.0518"/>
                  <dgm:constr type="r" for="ch" forName="ParentAccent4" refType="w" fact="0.1836"/>
                  <dgm:constr type="t" for="ch" forName="ParentAccent4" refType="h" fact="0.5316"/>
                  <dgm:constr type="w" for="ch" forName="ParentAccent4" refType="w" fact="0.0283"/>
                  <dgm:constr type="h" for="ch" forName="ParentAccent4" refType="h" fact="0.0518"/>
                  <dgm:constr type="r" for="ch" forName="ParentAccent5" refType="w" fact="0.2354"/>
                  <dgm:constr type="t" for="ch" forName="ParentAccent5" refType="h" fact="0.5316"/>
                  <dgm:constr type="w" for="ch" forName="ParentAccent5" refType="w" fact="0.0283"/>
                  <dgm:constr type="h" for="ch" forName="ParentAccent5" refType="h" fact="0.0518"/>
                  <dgm:constr type="r" for="ch" forName="ParentAccent6" refType="w" fact="0.3154"/>
                  <dgm:constr type="t" for="ch" forName="ParentAccent6" refType="h" fact="0.5057"/>
                  <dgm:constr type="w" for="ch" forName="ParentAccent6" refType="w" fact="0.0566"/>
                  <dgm:constr type="h" for="ch" forName="ParentAccent6" refType="h" fact="0.1035"/>
                  <dgm:constr type="r" for="ch" forName="ParentAccent7" refType="w" fact="0.0744"/>
                  <dgm:constr type="t" for="ch" forName="ParentAccent7" refType="h" fact="0.4247"/>
                  <dgm:constr type="w" for="ch" forName="ParentAccent7" refType="w" fact="0.0283"/>
                  <dgm:constr type="h" for="ch" forName="ParentAccent7" refType="h" fact="0.0518"/>
                  <dgm:constr type="r" for="ch" forName="ParentAccent8" refType="w" fact="0.0744"/>
                  <dgm:constr type="t" for="ch" forName="ParentAccent8" refType="h" fact="0.6392"/>
                  <dgm:constr type="w" for="ch" forName="ParentAccent8" refType="w" fact="0.0283"/>
                  <dgm:constr type="h" for="ch" forName="ParentAccent8" refType="h" fact="0.0518"/>
                  <dgm:constr type="r" for="ch" forName="ParentAccent9" refType="w" fact="0.0491"/>
                  <dgm:constr type="t" for="ch" forName="ParentAccent9" refType="h" fact="0.4712"/>
                  <dgm:constr type="w" for="ch" forName="ParentAccent9" refType="w" fact="0.0283"/>
                  <dgm:constr type="h" for="ch" forName="ParentAccent9" refType="h" fact="0.0518"/>
                  <dgm:constr type="r" for="ch" forName="ParentAccent10" refType="w" fact="0.0475"/>
                  <dgm:constr type="t" for="ch" forName="ParentAccent10" refType="h" fact="0.593"/>
                  <dgm:constr type="w" for="ch" forName="ParentAccent10" refType="w" fact="0.0283"/>
                  <dgm:constr type="h" for="ch" forName="ParentAccent10" refType="h" fact="0.0518"/>
                  <dgm:constr type="r" for="ch" forName="Child4" refType="w" fact="0.9919"/>
                  <dgm:constr type="t" for="ch" forName="Child4" refType="h" fact="0.8184"/>
                  <dgm:constr type="w" for="ch" forName="Child4" refType="w" fact="0.3192"/>
                  <dgm:constr type="h" for="ch" forName="Child4" refType="h" fact="0.1294"/>
                  <dgm:constr type="r" for="ch" forName="Child3" refType="w"/>
                  <dgm:constr type="t" for="ch" forName="Child3" refType="h" fact="0.5547"/>
                  <dgm:constr type="w" for="ch" forName="Child3" refType="w" fact="0.297"/>
                  <dgm:constr type="h" for="ch" forName="Child3" refType="h" fact="0.1294"/>
                  <dgm:constr type="r" for="ch" forName="Child2" refType="w"/>
                  <dgm:constr type="t" for="ch" forName="Child2" refType="h" fact="0.2662"/>
                  <dgm:constr type="w" for="ch" forName="Child2" refType="w" fact="0.297"/>
                  <dgm:constr type="h" for="ch" forName="Child2" refType="h" fact="0.1294"/>
                  <dgm:constr type="r" for="ch" forName="Child1" refType="w" fact="0.9919"/>
                  <dgm:constr type="t" for="ch" forName="Child1" refType="h" fact="0"/>
                  <dgm:constr type="w" for="ch" forName="Child1" refType="w" fact="0.3192"/>
                  <dgm:constr type="h" for="ch" forName="Child1" refType="h" fact="0.1294"/>
                </dgm:constrLst>
              </dgm:if>
              <dgm:else name="Name20">
                <dgm:alg type="composite">
                  <dgm:param type="ar" val="1.3278"/>
                </dgm:alg>
                <dgm:constrLst>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Child2Accent1" refType="w" fact="0.6564"/>
                  <dgm:constr type="t" for="ch" forName="Child2Accent1" refType="h" fact="0.3184"/>
                  <dgm:constr type="w" for="ch" forName="Child2Accent1" refType="w" fact="0.0574"/>
                  <dgm:constr type="h" for="ch" forName="Child2Accent1" refType="h" fact="0.0763"/>
                  <dgm:constr type="r" for="ch" forName="Child2Accent2" refType="w" fact="0.6932"/>
                  <dgm:constr type="t" for="ch" forName="Child2Accent2" refType="h" fact="0.2781"/>
                  <dgm:constr type="w" for="ch" forName="Child2Accent2" refType="w" fact="0.0287"/>
                  <dgm:constr type="h" for="ch" forName="Child2Accent2" refType="h" fact="0.0381"/>
                  <dgm:constr type="r" for="ch" forName="Child2Accent3" refType="w" fact="0.7545"/>
                  <dgm:constr type="t" for="ch" forName="Child2Accent3" refType="h" fact="0.2781"/>
                  <dgm:constr type="w" for="ch" forName="Child2Accent3" refType="w" fact="0.0287"/>
                  <dgm:constr type="h" for="ch" forName="Child2Accent3" refType="h" fact="0.0381"/>
                  <dgm:constr type="r" for="ch" forName="Child2Accent4" refType="w" fact="0.8158"/>
                  <dgm:constr type="t" for="ch" forName="Child2Accent4" refType="h" fact="0.2781"/>
                  <dgm:constr type="w" for="ch" forName="Child2Accent4" refType="w" fact="0.0287"/>
                  <dgm:constr type="h" for="ch" forName="Child2Accent4" refType="h" fact="0.0381"/>
                  <dgm:constr type="r" for="ch" forName="Child2Accent5" refType="w" fact="0.8771"/>
                  <dgm:constr type="t" for="ch" forName="Child2Accent5" refType="h" fact="0.2781"/>
                  <dgm:constr type="w" for="ch" forName="Child2Accent5" refType="w" fact="0.0287"/>
                  <dgm:constr type="h" for="ch" forName="Child2Accent5" refType="h" fact="0.0381"/>
                  <dgm:constr type="r" for="ch" forName="Child2Accent6" refType="w" fact="0.9385"/>
                  <dgm:constr type="t" for="ch" forName="Child2Accent6" refType="h" fact="0.2781"/>
                  <dgm:constr type="w" for="ch" forName="Child2Accent6" refType="w" fact="0.0287"/>
                  <dgm:constr type="h" for="ch" forName="Child2Accent6" refType="h" fact="0.0381"/>
                  <dgm:constr type="r" for="ch" forName="Child2Accent7" refType="w" fact="0.9998"/>
                  <dgm:constr type="t" for="ch" forName="Child2Accent7" refType="h" fact="0.2781"/>
                  <dgm:constr type="w" for="ch" forName="Child2Accent7" refType="w" fact="0.0287"/>
                  <dgm:constr type="h" for="ch" forName="Child2Accent7" refType="h" fact="0.0381"/>
                  <dgm:constr type="r" for="ch" forName="Child3Accent1" refType="w" fact="0.716"/>
                  <dgm:constr type="t" for="ch" forName="Child3Accent1" refType="h" fact="0.5061"/>
                  <dgm:constr type="w" for="ch" forName="Child3Accent1" refType="w" fact="0.0574"/>
                  <dgm:constr type="h" for="ch" forName="Child3Accent1" refType="h" fact="0.0763"/>
                  <dgm:constr type="r" for="ch" forName="Child3Accent2" refType="w" fact="0.7728"/>
                  <dgm:constr type="t" for="ch" forName="Child3Accent2" refType="h" fact="0.5252"/>
                  <dgm:constr type="w" for="ch" forName="Child3Accent2" refType="w" fact="0.0287"/>
                  <dgm:constr type="h" for="ch" forName="Child3Accent2" refType="h" fact="0.0381"/>
                  <dgm:constr type="r" for="ch" forName="Child3Accent3" refType="w" fact="0.8295"/>
                  <dgm:constr type="t" for="ch" forName="Child3Accent3" refType="h" fact="0.5252"/>
                  <dgm:constr type="w" for="ch" forName="Child3Accent3" refType="w" fact="0.0287"/>
                  <dgm:constr type="h" for="ch" forName="Child3Accent3" refType="h" fact="0.0381"/>
                  <dgm:constr type="r" for="ch" forName="Child3Accent4" refType="w" fact="0.8863"/>
                  <dgm:constr type="t" for="ch" forName="Child3Accent4" refType="h" fact="0.5252"/>
                  <dgm:constr type="w" for="ch" forName="Child3Accent4" refType="w" fact="0.0287"/>
                  <dgm:constr type="h" for="ch" forName="Child3Accent4" refType="h" fact="0.0381"/>
                  <dgm:constr type="r" for="ch" forName="Child3Accent5" refType="w" fact="0.943"/>
                  <dgm:constr type="t" for="ch" forName="Child3Accent5" refType="h" fact="0.5252"/>
                  <dgm:constr type="w" for="ch" forName="Child3Accent5" refType="w" fact="0.0287"/>
                  <dgm:constr type="h" for="ch" forName="Child3Accent5" refType="h" fact="0.0381"/>
                  <dgm:constr type="r" for="ch" forName="Child3Accent6" refType="w" fact="0.9998"/>
                  <dgm:constr type="t" for="ch" forName="Child3Accent6" refType="h" fact="0.5252"/>
                  <dgm:constr type="w" for="ch" forName="Child3Accent6" refType="w" fact="0.0287"/>
                  <dgm:constr type="h" for="ch" forName="Child3Accent6" refType="h" fact="0.0381"/>
                  <dgm:constr type="r" for="ch" forName="Child3Accent7" refType="w" fact="0"/>
                  <dgm:constr type="t" for="ch" forName="Child3Accent7" refType="h" fact="0"/>
                  <dgm:constr type="w" for="ch" forName="Child3Accent7" refType="w" fact="0"/>
                  <dgm:constr type="h" for="ch" forName="Child3Accent7" refType="h" fact="0"/>
                  <dgm:constr type="r" for="ch" forName="Child4Accent1" refType="w" fact="0.6564"/>
                  <dgm:constr type="t" for="ch" forName="Child4Accent1" refType="h" fact="0.6908"/>
                  <dgm:constr type="w" for="ch" forName="Child4Accent1" refType="w" fact="0.0574"/>
                  <dgm:constr type="h" for="ch" forName="Child4Accent1" refType="h" fact="0.0763"/>
                  <dgm:constr type="r" for="ch" forName="Child4Accent2" refType="w" fact="0.6932"/>
                  <dgm:constr type="t" for="ch" forName="Child4Accent2" refType="h" fact="0.7684"/>
                  <dgm:constr type="w" for="ch" forName="Child4Accent2" refType="w" fact="0.0287"/>
                  <dgm:constr type="h" for="ch" forName="Child4Accent2" refType="h" fact="0.0381"/>
                  <dgm:constr type="r" for="ch" forName="Child4Accent3" refType="w" fact="0.7545"/>
                  <dgm:constr type="t" for="ch" forName="Child4Accent3" refType="h" fact="0.7684"/>
                  <dgm:constr type="w" for="ch" forName="Child4Accent3" refType="w" fact="0.0287"/>
                  <dgm:constr type="h" for="ch" forName="Child4Accent3" refType="h" fact="0.0381"/>
                  <dgm:constr type="r" for="ch" forName="Child4Accent4" refType="w" fact="0.8158"/>
                  <dgm:constr type="t" for="ch" forName="Child4Accent4" refType="h" fact="0.7684"/>
                  <dgm:constr type="w" for="ch" forName="Child4Accent4" refType="w" fact="0.0287"/>
                  <dgm:constr type="h" for="ch" forName="Child4Accent4" refType="h" fact="0.0381"/>
                  <dgm:constr type="r" for="ch" forName="Child4Accent5" refType="w" fact="0.8771"/>
                  <dgm:constr type="t" for="ch" forName="Child4Accent5" refType="h" fact="0.7684"/>
                  <dgm:constr type="w" for="ch" forName="Child4Accent5" refType="w" fact="0.0287"/>
                  <dgm:constr type="h" for="ch" forName="Child4Accent5" refType="h" fact="0.0381"/>
                  <dgm:constr type="r" for="ch" forName="Child4Accent6" refType="w" fact="0.9385"/>
                  <dgm:constr type="t" for="ch" forName="Child4Accent6" refType="h" fact="0.7684"/>
                  <dgm:constr type="w" for="ch" forName="Child4Accent6" refType="w" fact="0.0287"/>
                  <dgm:constr type="h" for="ch" forName="Child4Accent6" refType="h" fact="0.0381"/>
                  <dgm:constr type="r" for="ch" forName="Child4Accent7" refType="w" fact="0.9998"/>
                  <dgm:constr type="t" for="ch" forName="Child4Accent7" refType="h" fact="0.7684"/>
                  <dgm:constr type="w" for="ch" forName="Child4Accent7" refType="w" fact="0.0287"/>
                  <dgm:constr type="h" for="ch" forName="Child4Accent7" refType="h" fact="0.0381"/>
                  <dgm:constr type="r" for="ch" forName="Child4Accent8" refType="w" fact="0"/>
                  <dgm:constr type="t" for="ch" forName="Child4Accent8" refType="h" fact="0"/>
                  <dgm:constr type="w" for="ch" forName="Child4Accent8" refType="w" fact="0"/>
                  <dgm:constr type="h" for="ch" forName="Child4Accent8" refType="h" fact="0"/>
                  <dgm:constr type="r" for="ch" forName="ParentAccent1" refType="w" fact="0.0287"/>
                  <dgm:constr type="t" for="ch" forName="ParentAccent1" refType="h" fact="0.5252"/>
                  <dgm:constr type="w" for="ch" forName="ParentAccent1" refType="w" fact="0.0287"/>
                  <dgm:constr type="h" for="ch" forName="ParentAccent1" refType="h" fact="0.0381"/>
                  <dgm:constr type="r" for="ch" forName="ParentAccent2" refType="w" fact="0.0813"/>
                  <dgm:constr type="t" for="ch" forName="ParentAccent2" refType="h" fact="0.5252"/>
                  <dgm:constr type="w" for="ch" forName="ParentAccent2" refType="w" fact="0.0287"/>
                  <dgm:constr type="h" for="ch" forName="ParentAccent2" refType="h" fact="0.0381"/>
                  <dgm:constr type="r" for="ch" forName="ParentAccent3" refType="w" fact="0.1339"/>
                  <dgm:constr type="t" for="ch" forName="ParentAccent3" refType="h" fact="0.5252"/>
                  <dgm:constr type="w" for="ch" forName="ParentAccent3" refType="w" fact="0.0287"/>
                  <dgm:constr type="h" for="ch" forName="ParentAccent3" refType="h" fact="0.0381"/>
                  <dgm:constr type="r" for="ch" forName="ParentAccent4" refType="w" fact="0.1864"/>
                  <dgm:constr type="t" for="ch" forName="ParentAccent4" refType="h" fact="0.5252"/>
                  <dgm:constr type="w" for="ch" forName="ParentAccent4" refType="w" fact="0.0287"/>
                  <dgm:constr type="h" for="ch" forName="ParentAccent4" refType="h" fact="0.0381"/>
                  <dgm:constr type="r" for="ch" forName="ParentAccent5" refType="w" fact="0.239"/>
                  <dgm:constr type="t" for="ch" forName="ParentAccent5" refType="h" fact="0.5252"/>
                  <dgm:constr type="w" for="ch" forName="ParentAccent5" refType="w" fact="0.0287"/>
                  <dgm:constr type="h" for="ch" forName="ParentAccent5" refType="h" fact="0.0381"/>
                  <dgm:constr type="r" for="ch" forName="ParentAccent6" refType="w" fact="0.3203"/>
                  <dgm:constr type="t" for="ch" forName="ParentAccent6" refType="h" fact="0.5061"/>
                  <dgm:constr type="w" for="ch" forName="ParentAccent6" refType="w" fact="0.0574"/>
                  <dgm:constr type="h" for="ch" forName="ParentAccent6" refType="h" fact="0.0763"/>
                  <dgm:constr type="r" for="ch" forName="ParentAccent7" refType="w" fact="0.0755"/>
                  <dgm:constr type="t" for="ch" forName="ParentAccent7" refType="h" fact="0.4464"/>
                  <dgm:constr type="w" for="ch" forName="ParentAccent7" refType="w" fact="0.0287"/>
                  <dgm:constr type="h" for="ch" forName="ParentAccent7" refType="h" fact="0.0381"/>
                  <dgm:constr type="r" for="ch" forName="ParentAccent8" refType="w" fact="0.0755"/>
                  <dgm:constr type="t" for="ch" forName="ParentAccent8" refType="h" fact="0.6045"/>
                  <dgm:constr type="w" for="ch" forName="ParentAccent8" refType="w" fact="0.0287"/>
                  <dgm:constr type="h" for="ch" forName="ParentAccent8" refType="h" fact="0.0381"/>
                  <dgm:constr type="r" for="ch" forName="ParentAccent9" refType="w" fact="0.0499"/>
                  <dgm:constr type="t" for="ch" forName="ParentAccent9" refType="h" fact="0.4807"/>
                  <dgm:constr type="w" for="ch" forName="ParentAccent9" refType="w" fact="0.0287"/>
                  <dgm:constr type="h" for="ch" forName="ParentAccent9" refType="h" fact="0.0381"/>
                  <dgm:constr type="r" for="ch" forName="ParentAccent10" refType="w" fact="0.0482"/>
                  <dgm:constr type="t" for="ch" forName="ParentAccent10" refType="h" fact="0.5705"/>
                  <dgm:constr type="w" for="ch" forName="ParentAccent10" refType="w" fact="0.0287"/>
                  <dgm:constr type="h" for="ch" forName="ParentAccent10" refType="h" fact="0.0381"/>
                  <dgm:constr type="r" for="ch" forName="Child1Accent1" refType="w" fact="0.5181"/>
                  <dgm:constr type="t" for="ch" forName="Child1Accent1" refType="h" fact="0.2457"/>
                  <dgm:constr type="w" for="ch" forName="Child1Accent1" refType="w" fact="0.0574"/>
                  <dgm:constr type="h" for="ch" forName="Child1Accent1" refType="h" fact="0.0763"/>
                  <dgm:constr type="r" for="ch" forName="Child1Accent2" refType="w" fact="0.5542"/>
                  <dgm:constr type="t" for="ch" forName="Child1Accent2" refType="h" fact="0.2004"/>
                  <dgm:constr type="w" for="ch" forName="Child1Accent2" refType="w" fact="0.0287"/>
                  <dgm:constr type="h" for="ch" forName="Child1Accent2" refType="h" fact="0.0381"/>
                  <dgm:constr type="r" for="ch" forName="Child1Accent3" refType="w" fact="0.5946"/>
                  <dgm:constr type="t" for="ch" forName="Child1Accent3" refType="h" fact="0.1445"/>
                  <dgm:constr type="w" for="ch" forName="Child1Accent3" refType="w" fact="0.0287"/>
                  <dgm:constr type="h" for="ch" forName="Child1Accent3" refType="h" fact="0.0381"/>
                  <dgm:constr type="r" for="ch" forName="Child1Accent4" refType="w" fact="0.6347"/>
                  <dgm:constr type="t" for="ch" forName="Child1Accent4" refType="h" fact="0.097"/>
                  <dgm:constr type="w" for="ch" forName="Child1Accent4" refType="w" fact="0.0287"/>
                  <dgm:constr type="h" for="ch" forName="Child1Accent4" refType="h" fact="0.0381"/>
                  <dgm:constr type="r" for="ch" forName="Child1Accent5" refType="w" fact="0.696"/>
                  <dgm:constr type="t" for="ch" forName="Child1Accent5" refType="h" fact="0.097"/>
                  <dgm:constr type="w" for="ch" forName="Child1Accent5" refType="w" fact="0.0287"/>
                  <dgm:constr type="h" for="ch" forName="Child1Accent5" refType="h" fact="0.0381"/>
                  <dgm:constr type="r" for="ch" forName="Child1Accent6" refType="w" fact="0.7574"/>
                  <dgm:constr type="t" for="ch" forName="Child1Accent6" refType="h" fact="0.097"/>
                  <dgm:constr type="w" for="ch" forName="Child1Accent6" refType="w" fact="0.0287"/>
                  <dgm:constr type="h" for="ch" forName="Child1Accent6" refType="h" fact="0.0381"/>
                  <dgm:constr type="r" for="ch" forName="Child1Accent7" refType="w" fact="0.8187"/>
                  <dgm:constr type="t" for="ch" forName="Child1Accent7" refType="h" fact="0.097"/>
                  <dgm:constr type="w" for="ch" forName="Child1Accent7" refType="w" fact="0.0287"/>
                  <dgm:constr type="h" for="ch" forName="Child1Accent7" refType="h" fact="0.0381"/>
                  <dgm:constr type="r" for="ch" forName="Child1Accent8" refType="w" fact="0.88"/>
                  <dgm:constr type="t" for="ch" forName="Child1Accent8" refType="h" fact="0.097"/>
                  <dgm:constr type="w" for="ch" forName="Child1Accent8" refType="w" fact="0.0287"/>
                  <dgm:constr type="h" for="ch" forName="Child1Accent8" refType="h" fact="0.0381"/>
                  <dgm:constr type="r" for="ch" forName="Child1Accent9" refType="w" fact="0.9413"/>
                  <dgm:constr type="t" for="ch" forName="Child1Accent9" refType="h" fact="0.097"/>
                  <dgm:constr type="w" for="ch" forName="Child1Accent9" refType="w" fact="0.0287"/>
                  <dgm:constr type="h" for="ch" forName="Child1Accent9" refType="h" fact="0.0381"/>
                  <dgm:constr type="r" for="ch" forName="Child5Accent1" refType="w" fact="0.5181"/>
                  <dgm:constr type="t" for="ch" forName="Child5Accent1" refType="h" fact="0.7601"/>
                  <dgm:constr type="w" for="ch" forName="Child5Accent1" refType="w" fact="0.0574"/>
                  <dgm:constr type="h" for="ch" forName="Child5Accent1" refType="h" fact="0.0763"/>
                  <dgm:constr type="r" for="ch" forName="Child5Accent2" refType="w" fact="0.547"/>
                  <dgm:constr type="t" for="ch" forName="Child5Accent2" refType="h" fact="0.8375"/>
                  <dgm:constr type="w" for="ch" forName="Child5Accent2" refType="w" fact="0.0287"/>
                  <dgm:constr type="h" for="ch" forName="Child5Accent2" refType="h" fact="0.0381"/>
                  <dgm:constr type="r" for="ch" forName="Child5Accent3" refType="w" fact="0.5882"/>
                  <dgm:constr type="t" for="ch" forName="Child5Accent3" refType="h" fact="0.8991"/>
                  <dgm:constr type="w" for="ch" forName="Child5Accent3" refType="w" fact="0.0287"/>
                  <dgm:constr type="h" for="ch" forName="Child5Accent3" refType="h" fact="0.0381"/>
                  <dgm:constr type="r" for="ch" forName="Child5Accent4" refType="w" fact="0.6347"/>
                  <dgm:constr type="t" for="ch" forName="Child5Accent4" refType="h" fact="0.9619"/>
                  <dgm:constr type="w" for="ch" forName="Child5Accent4" refType="w" fact="0.0287"/>
                  <dgm:constr type="h" for="ch" forName="Child5Accent4" refType="h" fact="0.0381"/>
                  <dgm:constr type="r" for="ch" forName="Child5Accent5" refType="w" fact="0.696"/>
                  <dgm:constr type="t" for="ch" forName="Child5Accent5" refType="h" fact="0.9619"/>
                  <dgm:constr type="w" for="ch" forName="Child5Accent5" refType="w" fact="0.0287"/>
                  <dgm:constr type="h" for="ch" forName="Child5Accent5" refType="h" fact="0.0381"/>
                  <dgm:constr type="r" for="ch" forName="Child5Accent6" refType="w" fact="0.7574"/>
                  <dgm:constr type="t" for="ch" forName="Child5Accent6" refType="h" fact="0.9619"/>
                  <dgm:constr type="w" for="ch" forName="Child5Accent6" refType="w" fact="0.0287"/>
                  <dgm:constr type="h" for="ch" forName="Child5Accent6" refType="h" fact="0.0381"/>
                  <dgm:constr type="r" for="ch" forName="Child5Accent7" refType="w" fact="0.8187"/>
                  <dgm:constr type="t" for="ch" forName="Child5Accent7" refType="h" fact="0.9619"/>
                  <dgm:constr type="w" for="ch" forName="Child5Accent7" refType="w" fact="0.0287"/>
                  <dgm:constr type="h" for="ch" forName="Child5Accent7" refType="h" fact="0.0381"/>
                  <dgm:constr type="r" for="ch" forName="Child5Accent8" refType="w" fact="0.88"/>
                  <dgm:constr type="t" for="ch" forName="Child5Accent8" refType="h" fact="0.9619"/>
                  <dgm:constr type="w" for="ch" forName="Child5Accent8" refType="w" fact="0.0287"/>
                  <dgm:constr type="h" for="ch" forName="Child5Accent8" refType="h" fact="0.0381"/>
                  <dgm:constr type="r" for="ch" forName="Child5Accent9" refType="w" fact="0.9423"/>
                  <dgm:constr type="t" for="ch" forName="Child5Accent9" refType="h" fact="0.9619"/>
                  <dgm:constr type="w" for="ch" forName="Child5Accent9" refType="w" fact="0.0287"/>
                  <dgm:constr type="h" for="ch" forName="Child5Accent9" refType="h" fact="0.0381"/>
                  <dgm:constr type="r" for="ch" forName="Child5" refType="w" fact="0.9419"/>
                  <dgm:constr type="t" for="ch" forName="Child5" refType="h" fact="0.8635"/>
                  <dgm:constr type="w" for="ch" forName="Child5" refType="w" fact="0.3364"/>
                  <dgm:constr type="h" for="ch" forName="Child5" refType="h" fact="0.0981"/>
                  <dgm:constr type="r" for="ch" forName="Child4" refType="w"/>
                  <dgm:constr type="t" for="ch" forName="Child4" refType="h" fact="0.6701"/>
                  <dgm:constr type="w" for="ch" forName="Child4" refType="w" fact="0.3364"/>
                  <dgm:constr type="h" for="ch" forName="Child4" refType="h" fact="0.0981"/>
                  <dgm:constr type="r" for="ch" forName="Child3" refType="w"/>
                  <dgm:constr type="t" for="ch" forName="Child3" refType="h" fact="0.4276"/>
                  <dgm:constr type="w" for="ch" forName="Child3" refType="w" fact="0.2544"/>
                  <dgm:constr type="h" for="ch" forName="Child3" refType="h" fact="0.0981"/>
                  <dgm:constr type="r" for="ch" forName="Child2" refType="w"/>
                  <dgm:constr type="t" for="ch" forName="Child2" refType="h" fact="0.1798"/>
                  <dgm:constr type="w" for="ch" forName="Child2" refType="w" fact="0.3364"/>
                  <dgm:constr type="h" for="ch" forName="Child2" refType="h" fact="0.0981"/>
                  <dgm:constr type="r" for="ch" forName="Child1" refType="w" fact="0.9419"/>
                  <dgm:constr type="t" for="ch" forName="Child1" refType="h" fact="0"/>
                  <dgm:constr type="w" for="ch" forName="Child1" refType="w" fact="0.3364"/>
                  <dgm:constr type="h" for="ch" forName="Child1" refType="h" fact="0.0981"/>
                  <dgm:constr type="r" for="ch" forName="Parent" refType="w" fact="0.6347"/>
                  <dgm:constr type="t" for="ch" forName="Parent" refType="h" fact="0.3513"/>
                  <dgm:constr type="w" for="ch" forName="Parent" refType="w" fact="0.2906"/>
                  <dgm:constr type="h" for="ch" forName="Parent" refType="h" fact="0.3859"/>
                </dgm:constrLst>
              </dgm:else>
            </dgm:choose>
          </dgm:else>
        </dgm:choose>
        <dgm:layoutNode name="ParentAccent1" styleLbl="alignNode1">
          <dgm:alg type="sp"/>
          <dgm:shape xmlns:r="http://schemas.openxmlformats.org/officeDocument/2006/relationships" type="ellipse" r:blip="">
            <dgm:adjLst/>
          </dgm:shape>
          <dgm:presOf/>
        </dgm:layoutNode>
        <dgm:layoutNode name="ParentAccent2" styleLbl="alignNode1">
          <dgm:alg type="sp"/>
          <dgm:shape xmlns:r="http://schemas.openxmlformats.org/officeDocument/2006/relationships" type="ellipse" r:blip="">
            <dgm:adjLst/>
          </dgm:shape>
          <dgm:presOf/>
        </dgm:layoutNode>
        <dgm:layoutNode name="ParentAccent3" styleLbl="alignNode1">
          <dgm:alg type="sp"/>
          <dgm:shape xmlns:r="http://schemas.openxmlformats.org/officeDocument/2006/relationships" type="ellipse" r:blip="">
            <dgm:adjLst/>
          </dgm:shape>
          <dgm:presOf/>
        </dgm:layoutNode>
        <dgm:layoutNode name="ParentAccent4" styleLbl="alignNode1">
          <dgm:alg type="sp"/>
          <dgm:shape xmlns:r="http://schemas.openxmlformats.org/officeDocument/2006/relationships" type="ellipse" r:blip="">
            <dgm:adjLst/>
          </dgm:shape>
          <dgm:presOf/>
        </dgm:layoutNode>
        <dgm:layoutNode name="ParentAccent5" styleLbl="alignNode1">
          <dgm:alg type="sp"/>
          <dgm:shape xmlns:r="http://schemas.openxmlformats.org/officeDocument/2006/relationships" type="ellipse" r:blip="">
            <dgm:adjLst/>
          </dgm:shape>
          <dgm:presOf/>
        </dgm:layoutNode>
        <dgm:layoutNode name="ParentAccent6" styleLbl="alignNode1">
          <dgm:alg type="sp"/>
          <dgm:shape xmlns:r="http://schemas.openxmlformats.org/officeDocument/2006/relationships" type="ellipse" r:blip="">
            <dgm:adjLst/>
          </dgm:shape>
          <dgm:presOf/>
        </dgm:layoutNode>
        <dgm:layoutNode name="ParentAccent7" styleLbl="alignNode1">
          <dgm:alg type="sp"/>
          <dgm:shape xmlns:r="http://schemas.openxmlformats.org/officeDocument/2006/relationships" type="ellipse" r:blip="">
            <dgm:adjLst/>
          </dgm:shape>
          <dgm:presOf/>
        </dgm:layoutNode>
        <dgm:layoutNode name="ParentAccent8" styleLbl="alignNode1">
          <dgm:alg type="sp"/>
          <dgm:shape xmlns:r="http://schemas.openxmlformats.org/officeDocument/2006/relationships" type="ellipse" r:blip="">
            <dgm:adjLst/>
          </dgm:shape>
          <dgm:presOf/>
        </dgm:layoutNode>
        <dgm:layoutNode name="ParentAccent9" styleLbl="alignNode1">
          <dgm:alg type="sp"/>
          <dgm:shape xmlns:r="http://schemas.openxmlformats.org/officeDocument/2006/relationships" type="ellipse" r:blip="">
            <dgm:adjLst/>
          </dgm:shape>
          <dgm:presOf/>
        </dgm:layoutNode>
        <dgm:layoutNode name="ParentAccent10" styleLbl="alignNode1">
          <dgm:alg type="sp"/>
          <dgm:shape xmlns:r="http://schemas.openxmlformats.org/officeDocument/2006/relationships" type="ellipse" r:blip="">
            <dgm:adjLst/>
          </dgm:shape>
          <dgm:presOf/>
        </dgm:layoutNode>
        <dgm:layoutNode name="Parent" styleLbl="alignNode1">
          <dgm:varLst>
            <dgm:chMax val="5"/>
            <dgm:chPref val="3"/>
            <dgm:bulletEnabled val="1"/>
          </dgm:varLst>
          <dgm:alg type="tx"/>
          <dgm:shape xmlns:r="http://schemas.openxmlformats.org/officeDocument/2006/relationships" type="ellipse"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name="Name21" axis="ch" ptType="node" cnt="1">
          <dgm:layoutNode name="Child1Accent1" styleLbl="alignNode1">
            <dgm:alg type="sp"/>
            <dgm:shape xmlns:r="http://schemas.openxmlformats.org/officeDocument/2006/relationships" type="ellipse" r:blip="">
              <dgm:adjLst/>
            </dgm:shape>
            <dgm:presOf/>
          </dgm:layoutNode>
          <dgm:layoutNode name="Child1Accent2" styleLbl="alignNode1">
            <dgm:alg type="sp"/>
            <dgm:shape xmlns:r="http://schemas.openxmlformats.org/officeDocument/2006/relationships" type="ellipse" r:blip="">
              <dgm:adjLst/>
            </dgm:shape>
            <dgm:presOf/>
          </dgm:layoutNode>
          <dgm:layoutNode name="Child1Accent3" styleLbl="alignNode1">
            <dgm:alg type="sp"/>
            <dgm:shape xmlns:r="http://schemas.openxmlformats.org/officeDocument/2006/relationships" type="ellipse" r:blip="">
              <dgm:adjLst/>
            </dgm:shape>
            <dgm:presOf/>
          </dgm:layoutNode>
          <dgm:layoutNode name="Child1Accent4" styleLbl="alignNode1">
            <dgm:alg type="sp"/>
            <dgm:shape xmlns:r="http://schemas.openxmlformats.org/officeDocument/2006/relationships" type="ellipse" r:blip="">
              <dgm:adjLst/>
            </dgm:shape>
            <dgm:presOf/>
          </dgm:layoutNode>
          <dgm:layoutNode name="Child1Accent5" styleLbl="alignNode1">
            <dgm:alg type="sp"/>
            <dgm:shape xmlns:r="http://schemas.openxmlformats.org/officeDocument/2006/relationships" type="ellipse" r:blip="">
              <dgm:adjLst/>
            </dgm:shape>
            <dgm:presOf/>
          </dgm:layoutNode>
          <dgm:layoutNode name="Child1Accent6" styleLbl="alignNode1">
            <dgm:alg type="sp"/>
            <dgm:shape xmlns:r="http://schemas.openxmlformats.org/officeDocument/2006/relationships" type="ellipse" r:blip="">
              <dgm:adjLst/>
            </dgm:shape>
            <dgm:presOf/>
          </dgm:layoutNode>
          <dgm:layoutNode name="Child1Accent7" styleLbl="alignNode1">
            <dgm:alg type="sp"/>
            <dgm:shape xmlns:r="http://schemas.openxmlformats.org/officeDocument/2006/relationships" type="ellipse" r:blip="">
              <dgm:adjLst/>
            </dgm:shape>
            <dgm:presOf/>
          </dgm:layoutNode>
          <dgm:layoutNode name="Child1Accent8" styleLbl="alignNode1">
            <dgm:alg type="sp"/>
            <dgm:shape xmlns:r="http://schemas.openxmlformats.org/officeDocument/2006/relationships" type="ellipse" r:blip="">
              <dgm:adjLst/>
            </dgm:shape>
            <dgm:presOf/>
          </dgm:layoutNode>
          <dgm:layoutNode name="Child1Accent9" styleLbl="alignNode1">
            <dgm:alg type="sp"/>
            <dgm:shape xmlns:r="http://schemas.openxmlformats.org/officeDocument/2006/relationships" type="ellipse" r:blip="">
              <dgm:adjLst/>
            </dgm:shape>
            <dgm:presOf/>
          </dgm:layoutNode>
          <dgm:layoutNode name="Child1"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2" axis="ch" ptType="node" st="2" cnt="1">
          <dgm:layoutNode name="Child2Accent1" styleLbl="alignNode1">
            <dgm:alg type="sp"/>
            <dgm:shape xmlns:r="http://schemas.openxmlformats.org/officeDocument/2006/relationships" type="ellipse" r:blip="">
              <dgm:adjLst/>
            </dgm:shape>
            <dgm:presOf/>
          </dgm:layoutNode>
          <dgm:layoutNode name="Child2Accent2" styleLbl="alignNode1">
            <dgm:alg type="sp"/>
            <dgm:shape xmlns:r="http://schemas.openxmlformats.org/officeDocument/2006/relationships" type="ellipse" r:blip="">
              <dgm:adjLst/>
            </dgm:shape>
            <dgm:presOf/>
          </dgm:layoutNode>
          <dgm:layoutNode name="Child2Accent3" styleLbl="alignNode1">
            <dgm:alg type="sp"/>
            <dgm:shape xmlns:r="http://schemas.openxmlformats.org/officeDocument/2006/relationships" type="ellipse" r:blip="">
              <dgm:adjLst/>
            </dgm:shape>
            <dgm:presOf/>
          </dgm:layoutNode>
          <dgm:layoutNode name="Child2Accent4" styleLbl="alignNode1">
            <dgm:alg type="sp"/>
            <dgm:shape xmlns:r="http://schemas.openxmlformats.org/officeDocument/2006/relationships" type="ellipse" r:blip="">
              <dgm:adjLst/>
            </dgm:shape>
            <dgm:presOf/>
          </dgm:layoutNode>
          <dgm:layoutNode name="Child2Accent5" styleLbl="alignNode1">
            <dgm:alg type="sp"/>
            <dgm:shape xmlns:r="http://schemas.openxmlformats.org/officeDocument/2006/relationships" type="ellipse" r:blip="">
              <dgm:adjLst/>
            </dgm:shape>
            <dgm:presOf/>
          </dgm:layoutNode>
          <dgm:layoutNode name="Child2Accent6" styleLbl="alignNode1">
            <dgm:alg type="sp"/>
            <dgm:shape xmlns:r="http://schemas.openxmlformats.org/officeDocument/2006/relationships" type="ellipse" r:blip="">
              <dgm:adjLst/>
            </dgm:shape>
            <dgm:presOf/>
          </dgm:layoutNode>
          <dgm:layoutNode name="Child2Accent7" styleLbl="alignNode1">
            <dgm:alg type="sp"/>
            <dgm:shape xmlns:r="http://schemas.openxmlformats.org/officeDocument/2006/relationships" type="ellipse" r:blip="">
              <dgm:adjLst/>
            </dgm:shape>
            <dgm:presOf/>
          </dgm:layoutNode>
          <dgm:layoutNode name="Child2"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3" axis="ch" ptType="node" st="3" cnt="1">
          <dgm:layoutNode name="Child3Accent1" styleLbl="alignNode1">
            <dgm:alg type="sp"/>
            <dgm:shape xmlns:r="http://schemas.openxmlformats.org/officeDocument/2006/relationships" type="ellipse" r:blip="">
              <dgm:adjLst/>
            </dgm:shape>
            <dgm:presOf/>
          </dgm:layoutNode>
          <dgm:layoutNode name="Child3Accent2" styleLbl="alignNode1">
            <dgm:alg type="sp"/>
            <dgm:shape xmlns:r="http://schemas.openxmlformats.org/officeDocument/2006/relationships" type="ellipse" r:blip="">
              <dgm:adjLst/>
            </dgm:shape>
            <dgm:presOf/>
          </dgm:layoutNode>
          <dgm:layoutNode name="Child3Accent3" styleLbl="alignNode1">
            <dgm:alg type="sp"/>
            <dgm:shape xmlns:r="http://schemas.openxmlformats.org/officeDocument/2006/relationships" type="ellipse" r:blip="">
              <dgm:adjLst/>
            </dgm:shape>
            <dgm:presOf/>
          </dgm:layoutNode>
          <dgm:layoutNode name="Child3Accent4" styleLbl="alignNode1">
            <dgm:alg type="sp"/>
            <dgm:shape xmlns:r="http://schemas.openxmlformats.org/officeDocument/2006/relationships" type="ellipse" r:blip="">
              <dgm:adjLst/>
            </dgm:shape>
            <dgm:presOf/>
          </dgm:layoutNode>
          <dgm:layoutNode name="Child3Accent5" styleLbl="alignNode1">
            <dgm:alg type="sp"/>
            <dgm:shape xmlns:r="http://schemas.openxmlformats.org/officeDocument/2006/relationships" type="ellipse" r:blip="">
              <dgm:adjLst/>
            </dgm:shape>
            <dgm:presOf/>
          </dgm:layoutNode>
          <dgm:layoutNode name="Child3Accent6" styleLbl="alignNode1">
            <dgm:alg type="sp"/>
            <dgm:shape xmlns:r="http://schemas.openxmlformats.org/officeDocument/2006/relationships" type="ellipse" r:blip="">
              <dgm:adjLst/>
            </dgm:shape>
            <dgm:presOf/>
          </dgm:layoutNode>
          <dgm:layoutNode name="Child3Accent7" styleLbl="alignNode1">
            <dgm:alg type="sp"/>
            <dgm:shape xmlns:r="http://schemas.openxmlformats.org/officeDocument/2006/relationships" type="ellipse" r:blip="">
              <dgm:adjLst/>
            </dgm:shape>
            <dgm:presOf/>
          </dgm:layoutNode>
          <dgm:layoutNode name="Child3"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4" axis="ch" ptType="node" st="4" cnt="1">
          <dgm:layoutNode name="Child4Accent1" styleLbl="alignNode1">
            <dgm:alg type="sp"/>
            <dgm:shape xmlns:r="http://schemas.openxmlformats.org/officeDocument/2006/relationships" type="ellipse" r:blip="">
              <dgm:adjLst/>
            </dgm:shape>
            <dgm:presOf/>
          </dgm:layoutNode>
          <dgm:layoutNode name="Child4Accent2" styleLbl="alignNode1">
            <dgm:alg type="sp"/>
            <dgm:shape xmlns:r="http://schemas.openxmlformats.org/officeDocument/2006/relationships" type="ellipse" r:blip="">
              <dgm:adjLst/>
            </dgm:shape>
            <dgm:presOf/>
          </dgm:layoutNode>
          <dgm:layoutNode name="Child4Accent3" styleLbl="alignNode1">
            <dgm:alg type="sp"/>
            <dgm:shape xmlns:r="http://schemas.openxmlformats.org/officeDocument/2006/relationships" type="ellipse" r:blip="">
              <dgm:adjLst/>
            </dgm:shape>
            <dgm:presOf/>
          </dgm:layoutNode>
          <dgm:layoutNode name="Child4Accent4" styleLbl="alignNode1">
            <dgm:alg type="sp"/>
            <dgm:shape xmlns:r="http://schemas.openxmlformats.org/officeDocument/2006/relationships" type="ellipse" r:blip="">
              <dgm:adjLst/>
            </dgm:shape>
            <dgm:presOf/>
          </dgm:layoutNode>
          <dgm:layoutNode name="Child4Accent5" styleLbl="alignNode1">
            <dgm:alg type="sp"/>
            <dgm:shape xmlns:r="http://schemas.openxmlformats.org/officeDocument/2006/relationships" type="ellipse" r:blip="">
              <dgm:adjLst/>
            </dgm:shape>
            <dgm:presOf/>
          </dgm:layoutNode>
          <dgm:layoutNode name="Child4Accent6" styleLbl="alignNode1">
            <dgm:alg type="sp"/>
            <dgm:shape xmlns:r="http://schemas.openxmlformats.org/officeDocument/2006/relationships" type="ellipse" r:blip="">
              <dgm:adjLst/>
            </dgm:shape>
            <dgm:presOf/>
          </dgm:layoutNode>
          <dgm:layoutNode name="Child4Accent7" styleLbl="alignNode1">
            <dgm:alg type="sp"/>
            <dgm:shape xmlns:r="http://schemas.openxmlformats.org/officeDocument/2006/relationships" type="ellipse" r:blip="">
              <dgm:adjLst/>
            </dgm:shape>
            <dgm:presOf/>
          </dgm:layoutNode>
          <dgm:layoutNode name="Child4Accent8" styleLbl="alignNode1">
            <dgm:alg type="sp"/>
            <dgm:shape xmlns:r="http://schemas.openxmlformats.org/officeDocument/2006/relationships" type="ellipse" r:blip="">
              <dgm:adjLst/>
            </dgm:shape>
            <dgm:presOf/>
          </dgm:layoutNode>
          <dgm:layoutNode name="Child4"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forEach name="Name25" axis="ch" ptType="node" st="5" cnt="1">
          <dgm:layoutNode name="Child5Accent1" styleLbl="alignNode1">
            <dgm:alg type="sp"/>
            <dgm:shape xmlns:r="http://schemas.openxmlformats.org/officeDocument/2006/relationships" type="ellipse" r:blip="">
              <dgm:adjLst/>
            </dgm:shape>
            <dgm:presOf/>
          </dgm:layoutNode>
          <dgm:layoutNode name="Child5Accent2" styleLbl="alignNode1">
            <dgm:alg type="sp"/>
            <dgm:shape xmlns:r="http://schemas.openxmlformats.org/officeDocument/2006/relationships" type="ellipse" r:blip="">
              <dgm:adjLst/>
            </dgm:shape>
            <dgm:presOf/>
          </dgm:layoutNode>
          <dgm:layoutNode name="Child5Accent3" styleLbl="alignNode1">
            <dgm:alg type="sp"/>
            <dgm:shape xmlns:r="http://schemas.openxmlformats.org/officeDocument/2006/relationships" type="ellipse" r:blip="">
              <dgm:adjLst/>
            </dgm:shape>
            <dgm:presOf/>
          </dgm:layoutNode>
          <dgm:layoutNode name="Child5Accent4" styleLbl="alignNode1">
            <dgm:alg type="sp"/>
            <dgm:shape xmlns:r="http://schemas.openxmlformats.org/officeDocument/2006/relationships" type="ellipse" r:blip="">
              <dgm:adjLst/>
            </dgm:shape>
            <dgm:presOf/>
          </dgm:layoutNode>
          <dgm:layoutNode name="Child5Accent5" styleLbl="alignNode1">
            <dgm:alg type="sp"/>
            <dgm:shape xmlns:r="http://schemas.openxmlformats.org/officeDocument/2006/relationships" type="ellipse" r:blip="">
              <dgm:adjLst/>
            </dgm:shape>
            <dgm:presOf/>
          </dgm:layoutNode>
          <dgm:layoutNode name="Child5Accent6" styleLbl="alignNode1">
            <dgm:alg type="sp"/>
            <dgm:shape xmlns:r="http://schemas.openxmlformats.org/officeDocument/2006/relationships" type="ellipse" r:blip="">
              <dgm:adjLst/>
            </dgm:shape>
            <dgm:presOf/>
          </dgm:layoutNode>
          <dgm:layoutNode name="Child5Accent7" styleLbl="alignNode1">
            <dgm:alg type="sp"/>
            <dgm:shape xmlns:r="http://schemas.openxmlformats.org/officeDocument/2006/relationships" type="ellipse" r:blip="">
              <dgm:adjLst/>
            </dgm:shape>
            <dgm:presOf/>
          </dgm:layoutNode>
          <dgm:layoutNode name="Child5Accent8" styleLbl="alignNode1">
            <dgm:alg type="sp"/>
            <dgm:shape xmlns:r="http://schemas.openxmlformats.org/officeDocument/2006/relationships" type="ellipse" r:blip="">
              <dgm:adjLst/>
            </dgm:shape>
            <dgm:presOf/>
          </dgm:layoutNode>
          <dgm:layoutNode name="Child5Accent9" styleLbl="alignNode1">
            <dgm:alg type="sp"/>
            <dgm:shape xmlns:r="http://schemas.openxmlformats.org/officeDocument/2006/relationships" type="ellipse" r:blip="">
              <dgm:adjLst/>
            </dgm:shape>
            <dgm:presOf/>
          </dgm:layoutNode>
          <dgm:layoutNode name="Child5" styleLbl="revTx">
            <dgm:varLst>
              <dgm:chMax/>
              <dgm:chPref val="0"/>
              <dgm:bulletEnabled val="1"/>
            </dgm:varLst>
            <dgm:alg type="tx">
              <dgm:param type="parTxLTR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forEach>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070B5DB-3B20-4722-B613-1E389F99B5C2}" type="datetimeFigureOut">
              <a:rPr lang="en-US" smtClean="0"/>
              <a:t>2/1/17</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073CADC-F634-4E2F-BC46-194D454FC50C}" type="slidenum">
              <a:rPr lang="en-US" smtClean="0"/>
              <a:t>‹#›</a:t>
            </a:fld>
            <a:endParaRPr lang="en-US" dirty="0"/>
          </a:p>
        </p:txBody>
      </p:sp>
    </p:spTree>
    <p:extLst>
      <p:ext uri="{BB962C8B-B14F-4D97-AF65-F5344CB8AC3E}">
        <p14:creationId xmlns:p14="http://schemas.microsoft.com/office/powerpoint/2010/main" val="832497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Objective:</a:t>
            </a:r>
            <a:r>
              <a:rPr lang="en-US" baseline="0" dirty="0" smtClean="0"/>
              <a:t> introduce you to conservation easements. Give you some tools to read/interpret these documents</a:t>
            </a:r>
            <a:endParaRPr lang="en-US" dirty="0"/>
          </a:p>
        </p:txBody>
      </p:sp>
      <p:sp>
        <p:nvSpPr>
          <p:cNvPr id="4" name="Slide Number Placeholder 3"/>
          <p:cNvSpPr>
            <a:spLocks noGrp="1"/>
          </p:cNvSpPr>
          <p:nvPr>
            <p:ph type="sldNum" sz="quarter" idx="10"/>
          </p:nvPr>
        </p:nvSpPr>
        <p:spPr/>
        <p:txBody>
          <a:bodyPr/>
          <a:lstStyle/>
          <a:p>
            <a:fld id="{D073CADC-F634-4E2F-BC46-194D454FC50C}" type="slidenum">
              <a:rPr lang="en-US" smtClean="0"/>
              <a:t>2</a:t>
            </a:fld>
            <a:endParaRPr lang="en-US" dirty="0"/>
          </a:p>
        </p:txBody>
      </p:sp>
    </p:spTree>
    <p:extLst>
      <p:ext uri="{BB962C8B-B14F-4D97-AF65-F5344CB8AC3E}">
        <p14:creationId xmlns:p14="http://schemas.microsoft.com/office/powerpoint/2010/main" val="7400947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073CADC-F634-4E2F-BC46-194D454FC50C}" type="slidenum">
              <a:rPr lang="en-US" smtClean="0"/>
              <a:t>11</a:t>
            </a:fld>
            <a:endParaRPr lang="en-US" dirty="0"/>
          </a:p>
        </p:txBody>
      </p:sp>
    </p:spTree>
    <p:extLst>
      <p:ext uri="{BB962C8B-B14F-4D97-AF65-F5344CB8AC3E}">
        <p14:creationId xmlns:p14="http://schemas.microsoft.com/office/powerpoint/2010/main" val="4827627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073CADC-F634-4E2F-BC46-194D454FC50C}" type="slidenum">
              <a:rPr lang="en-US" smtClean="0"/>
              <a:t>12</a:t>
            </a:fld>
            <a:endParaRPr lang="en-US" dirty="0"/>
          </a:p>
        </p:txBody>
      </p:sp>
    </p:spTree>
    <p:extLst>
      <p:ext uri="{BB962C8B-B14F-4D97-AF65-F5344CB8AC3E}">
        <p14:creationId xmlns:p14="http://schemas.microsoft.com/office/powerpoint/2010/main" val="1501689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073CADC-F634-4E2F-BC46-194D454FC50C}" type="slidenum">
              <a:rPr lang="en-US" smtClean="0"/>
              <a:t>13</a:t>
            </a:fld>
            <a:endParaRPr lang="en-US" dirty="0"/>
          </a:p>
        </p:txBody>
      </p:sp>
    </p:spTree>
    <p:extLst>
      <p:ext uri="{BB962C8B-B14F-4D97-AF65-F5344CB8AC3E}">
        <p14:creationId xmlns:p14="http://schemas.microsoft.com/office/powerpoint/2010/main" val="10162599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bit about my background</a:t>
            </a:r>
            <a:endParaRPr lang="en-US" dirty="0"/>
          </a:p>
        </p:txBody>
      </p:sp>
      <p:sp>
        <p:nvSpPr>
          <p:cNvPr id="4" name="Slide Number Placeholder 3"/>
          <p:cNvSpPr>
            <a:spLocks noGrp="1"/>
          </p:cNvSpPr>
          <p:nvPr>
            <p:ph type="sldNum" sz="quarter" idx="10"/>
          </p:nvPr>
        </p:nvSpPr>
        <p:spPr/>
        <p:txBody>
          <a:bodyPr/>
          <a:lstStyle/>
          <a:p>
            <a:fld id="{D073CADC-F634-4E2F-BC46-194D454FC50C}" type="slidenum">
              <a:rPr lang="en-US" smtClean="0"/>
              <a:t>14</a:t>
            </a:fld>
            <a:endParaRPr lang="en-US" dirty="0"/>
          </a:p>
        </p:txBody>
      </p:sp>
    </p:spTree>
    <p:extLst>
      <p:ext uri="{BB962C8B-B14F-4D97-AF65-F5344CB8AC3E}">
        <p14:creationId xmlns:p14="http://schemas.microsoft.com/office/powerpoint/2010/main" val="924036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1863">
              <a:spcBef>
                <a:spcPct val="30000"/>
              </a:spcBef>
              <a:defRPr sz="1200">
                <a:solidFill>
                  <a:schemeClr val="tx1"/>
                </a:solidFill>
                <a:latin typeface="Calibri" pitchFamily="34" charset="0"/>
              </a:defRPr>
            </a:lvl1pPr>
            <a:lvl2pPr marL="742950" indent="-285750" defTabSz="931863">
              <a:spcBef>
                <a:spcPct val="30000"/>
              </a:spcBef>
              <a:defRPr sz="1200">
                <a:solidFill>
                  <a:schemeClr val="tx1"/>
                </a:solidFill>
                <a:latin typeface="Calibri" pitchFamily="34" charset="0"/>
              </a:defRPr>
            </a:lvl2pPr>
            <a:lvl3pPr marL="1143000" indent="-228600" defTabSz="931863">
              <a:spcBef>
                <a:spcPct val="30000"/>
              </a:spcBef>
              <a:defRPr sz="1200">
                <a:solidFill>
                  <a:schemeClr val="tx1"/>
                </a:solidFill>
                <a:latin typeface="Calibri" pitchFamily="34" charset="0"/>
              </a:defRPr>
            </a:lvl3pPr>
            <a:lvl4pPr marL="1600200" indent="-228600" defTabSz="931863">
              <a:spcBef>
                <a:spcPct val="30000"/>
              </a:spcBef>
              <a:defRPr sz="1200">
                <a:solidFill>
                  <a:schemeClr val="tx1"/>
                </a:solidFill>
                <a:latin typeface="Calibri" pitchFamily="34" charset="0"/>
              </a:defRPr>
            </a:lvl4pPr>
            <a:lvl5pPr marL="2057400" indent="-228600" defTabSz="931863">
              <a:spcBef>
                <a:spcPct val="30000"/>
              </a:spcBef>
              <a:defRPr sz="1200">
                <a:solidFill>
                  <a:schemeClr val="tx1"/>
                </a:solidFill>
                <a:latin typeface="Calibri" pitchFamily="34" charset="0"/>
              </a:defRPr>
            </a:lvl5pPr>
            <a:lvl6pPr marL="2514600" indent="-228600" defTabSz="931863" eaLnBrk="0" fontAlgn="base" hangingPunct="0">
              <a:spcBef>
                <a:spcPct val="30000"/>
              </a:spcBef>
              <a:spcAft>
                <a:spcPct val="0"/>
              </a:spcAft>
              <a:defRPr sz="1200">
                <a:solidFill>
                  <a:schemeClr val="tx1"/>
                </a:solidFill>
                <a:latin typeface="Calibri" pitchFamily="34" charset="0"/>
              </a:defRPr>
            </a:lvl6pPr>
            <a:lvl7pPr marL="2971800" indent="-228600" defTabSz="931863" eaLnBrk="0" fontAlgn="base" hangingPunct="0">
              <a:spcBef>
                <a:spcPct val="30000"/>
              </a:spcBef>
              <a:spcAft>
                <a:spcPct val="0"/>
              </a:spcAft>
              <a:defRPr sz="1200">
                <a:solidFill>
                  <a:schemeClr val="tx1"/>
                </a:solidFill>
                <a:latin typeface="Calibri" pitchFamily="34" charset="0"/>
              </a:defRPr>
            </a:lvl7pPr>
            <a:lvl8pPr marL="3429000" indent="-228600" defTabSz="931863" eaLnBrk="0" fontAlgn="base" hangingPunct="0">
              <a:spcBef>
                <a:spcPct val="30000"/>
              </a:spcBef>
              <a:spcAft>
                <a:spcPct val="0"/>
              </a:spcAft>
              <a:defRPr sz="1200">
                <a:solidFill>
                  <a:schemeClr val="tx1"/>
                </a:solidFill>
                <a:latin typeface="Calibri" pitchFamily="34" charset="0"/>
              </a:defRPr>
            </a:lvl8pPr>
            <a:lvl9pPr marL="3886200" indent="-228600" defTabSz="931863" eaLnBrk="0" fontAlgn="base" hangingPunct="0">
              <a:spcBef>
                <a:spcPct val="30000"/>
              </a:spcBef>
              <a:spcAft>
                <a:spcPct val="0"/>
              </a:spcAft>
              <a:defRPr sz="1200">
                <a:solidFill>
                  <a:schemeClr val="tx1"/>
                </a:solidFill>
                <a:latin typeface="Calibri" pitchFamily="34" charset="0"/>
              </a:defRPr>
            </a:lvl9pPr>
          </a:lstStyle>
          <a:p>
            <a:pPr>
              <a:spcBef>
                <a:spcPct val="0"/>
              </a:spcBef>
            </a:pPr>
            <a:fld id="{272939DB-B128-4177-B386-A3ECE8EE75E8}" type="slidenum">
              <a:rPr lang="en-US" altLang="en-US">
                <a:latin typeface="Arial" charset="0"/>
                <a:ea typeface="ＭＳ Ｐゴシック" pitchFamily="34" charset="-128"/>
              </a:rPr>
              <a:pPr>
                <a:spcBef>
                  <a:spcPct val="0"/>
                </a:spcBef>
              </a:pPr>
              <a:t>3</a:t>
            </a:fld>
            <a:endParaRPr lang="en-US" altLang="en-US" dirty="0">
              <a:latin typeface="Arial" charset="0"/>
              <a:ea typeface="ＭＳ Ｐゴシック" pitchFamily="34" charset="-128"/>
            </a:endParaRPr>
          </a:p>
        </p:txBody>
      </p:sp>
      <p:sp>
        <p:nvSpPr>
          <p:cNvPr id="717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dirty="0" smtClean="0">
              <a:latin typeface="Arial" charset="0"/>
              <a:cs typeface="Arial" charset="0"/>
            </a:endParaRPr>
          </a:p>
        </p:txBody>
      </p:sp>
    </p:spTree>
    <p:extLst>
      <p:ext uri="{BB962C8B-B14F-4D97-AF65-F5344CB8AC3E}">
        <p14:creationId xmlns:p14="http://schemas.microsoft.com/office/powerpoint/2010/main" val="9574615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opportunity to use a CR comes about when the landowners goals are compatible with the resources on their land, and there’s a funding strategy that makes sense</a:t>
            </a:r>
          </a:p>
          <a:p>
            <a:r>
              <a:rPr lang="en-US" dirty="0" smtClean="0"/>
              <a:t>CRs</a:t>
            </a:r>
            <a:r>
              <a:rPr lang="en-US" baseline="0" dirty="0" smtClean="0"/>
              <a:t>, like land, can also be sold or donated. </a:t>
            </a:r>
            <a:r>
              <a:rPr lang="en-US" dirty="0" smtClean="0"/>
              <a:t>A</a:t>
            </a:r>
            <a:r>
              <a:rPr lang="en-US" baseline="0" dirty="0" smtClean="0"/>
              <a:t> big question people usually have is about how these CRs are valued. The quick answer is that the land trust doesn’t’ come up with that figure. We always work with a qualified, independent appraiser who figures that out. </a:t>
            </a:r>
          </a:p>
          <a:p>
            <a:r>
              <a:rPr lang="en-US" dirty="0" smtClean="0"/>
              <a:t>The appraiser figures</a:t>
            </a:r>
            <a:r>
              <a:rPr lang="en-US" baseline="0" dirty="0" smtClean="0"/>
              <a:t> out the value of the land with its full dev potential, and then figures out the value if that dev poten was removed. The difference between those two numbers is the price tag of the CR.</a:t>
            </a:r>
          </a:p>
        </p:txBody>
      </p:sp>
      <p:sp>
        <p:nvSpPr>
          <p:cNvPr id="4" name="Slide Number Placeholder 3"/>
          <p:cNvSpPr>
            <a:spLocks noGrp="1"/>
          </p:cNvSpPr>
          <p:nvPr>
            <p:ph type="sldNum" sz="quarter" idx="10"/>
          </p:nvPr>
        </p:nvSpPr>
        <p:spPr/>
        <p:txBody>
          <a:bodyPr/>
          <a:lstStyle/>
          <a:p>
            <a:fld id="{23035D20-01B8-4EC5-9A01-77522F3805BC}" type="slidenum">
              <a:rPr lang="en-US" smtClean="0"/>
              <a:t>4</a:t>
            </a:fld>
            <a:endParaRPr lang="en-US" dirty="0"/>
          </a:p>
        </p:txBody>
      </p:sp>
    </p:spTree>
    <p:extLst>
      <p:ext uri="{BB962C8B-B14F-4D97-AF65-F5344CB8AC3E}">
        <p14:creationId xmlns:p14="http://schemas.microsoft.com/office/powerpoint/2010/main" val="17029218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smtClean="0"/>
          </a:p>
        </p:txBody>
      </p:sp>
      <p:sp>
        <p:nvSpPr>
          <p:cNvPr id="1024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itchFamily="34" charset="0"/>
              </a:defRPr>
            </a:lvl1pPr>
            <a:lvl2pPr marL="742950" indent="-285750">
              <a:spcBef>
                <a:spcPct val="30000"/>
              </a:spcBef>
              <a:defRPr sz="1200">
                <a:solidFill>
                  <a:schemeClr val="tx1"/>
                </a:solidFill>
                <a:latin typeface="Calibri" pitchFamily="34" charset="0"/>
              </a:defRPr>
            </a:lvl2pPr>
            <a:lvl3pPr marL="1143000" indent="-228600">
              <a:spcBef>
                <a:spcPct val="30000"/>
              </a:spcBef>
              <a:defRPr sz="1200">
                <a:solidFill>
                  <a:schemeClr val="tx1"/>
                </a:solidFill>
                <a:latin typeface="Calibri" pitchFamily="34" charset="0"/>
              </a:defRPr>
            </a:lvl3pPr>
            <a:lvl4pPr marL="1600200" indent="-228600">
              <a:spcBef>
                <a:spcPct val="30000"/>
              </a:spcBef>
              <a:defRPr sz="1200">
                <a:solidFill>
                  <a:schemeClr val="tx1"/>
                </a:solidFill>
                <a:latin typeface="Calibri" pitchFamily="34" charset="0"/>
              </a:defRPr>
            </a:lvl4pPr>
            <a:lvl5pPr marL="2057400" indent="-228600">
              <a:spcBef>
                <a:spcPct val="30000"/>
              </a:spcBef>
              <a:defRPr sz="1200">
                <a:solidFill>
                  <a:schemeClr val="tx1"/>
                </a:solidFill>
                <a:latin typeface="Calibri" pitchFamily="34" charset="0"/>
              </a:defRPr>
            </a:lvl5pPr>
            <a:lvl6pPr marL="2514600" indent="-228600" eaLnBrk="0" fontAlgn="base" hangingPunct="0">
              <a:spcBef>
                <a:spcPct val="30000"/>
              </a:spcBef>
              <a:spcAft>
                <a:spcPct val="0"/>
              </a:spcAft>
              <a:defRPr sz="1200">
                <a:solidFill>
                  <a:schemeClr val="tx1"/>
                </a:solidFill>
                <a:latin typeface="Calibri" pitchFamily="34" charset="0"/>
              </a:defRPr>
            </a:lvl6pPr>
            <a:lvl7pPr marL="2971800" indent="-228600" eaLnBrk="0" fontAlgn="base" hangingPunct="0">
              <a:spcBef>
                <a:spcPct val="30000"/>
              </a:spcBef>
              <a:spcAft>
                <a:spcPct val="0"/>
              </a:spcAft>
              <a:defRPr sz="1200">
                <a:solidFill>
                  <a:schemeClr val="tx1"/>
                </a:solidFill>
                <a:latin typeface="Calibri" pitchFamily="34" charset="0"/>
              </a:defRPr>
            </a:lvl7pPr>
            <a:lvl8pPr marL="3429000" indent="-228600" eaLnBrk="0" fontAlgn="base" hangingPunct="0">
              <a:spcBef>
                <a:spcPct val="30000"/>
              </a:spcBef>
              <a:spcAft>
                <a:spcPct val="0"/>
              </a:spcAft>
              <a:defRPr sz="1200">
                <a:solidFill>
                  <a:schemeClr val="tx1"/>
                </a:solidFill>
                <a:latin typeface="Calibri" pitchFamily="34" charset="0"/>
              </a:defRPr>
            </a:lvl8pPr>
            <a:lvl9pPr marL="3886200" indent="-228600" eaLnBrk="0" fontAlgn="base" hangingPunct="0">
              <a:spcBef>
                <a:spcPct val="30000"/>
              </a:spcBef>
              <a:spcAft>
                <a:spcPct val="0"/>
              </a:spcAft>
              <a:defRPr sz="1200">
                <a:solidFill>
                  <a:schemeClr val="tx1"/>
                </a:solidFill>
                <a:latin typeface="Calibri" pitchFamily="34" charset="0"/>
              </a:defRPr>
            </a:lvl9pPr>
          </a:lstStyle>
          <a:p>
            <a:pPr>
              <a:spcBef>
                <a:spcPct val="0"/>
              </a:spcBef>
            </a:pPr>
            <a:fld id="{882BB7F5-CB77-43F6-ACD8-9FCEB83FCD1B}" type="slidenum">
              <a:rPr lang="en-US" altLang="en-US">
                <a:latin typeface="Arial" charset="0"/>
              </a:rPr>
              <a:pPr>
                <a:spcBef>
                  <a:spcPct val="0"/>
                </a:spcBef>
              </a:pPr>
              <a:t>5</a:t>
            </a:fld>
            <a:endParaRPr lang="en-US" altLang="en-US" dirty="0">
              <a:latin typeface="Arial" charset="0"/>
            </a:endParaRPr>
          </a:p>
        </p:txBody>
      </p:sp>
    </p:spTree>
    <p:extLst>
      <p:ext uri="{BB962C8B-B14F-4D97-AF65-F5344CB8AC3E}">
        <p14:creationId xmlns:p14="http://schemas.microsoft.com/office/powerpoint/2010/main" val="7778629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1863">
              <a:spcBef>
                <a:spcPct val="30000"/>
              </a:spcBef>
              <a:defRPr sz="1200">
                <a:solidFill>
                  <a:schemeClr val="tx1"/>
                </a:solidFill>
                <a:latin typeface="Calibri" pitchFamily="34" charset="0"/>
              </a:defRPr>
            </a:lvl1pPr>
            <a:lvl2pPr marL="742950" indent="-285750" defTabSz="931863">
              <a:spcBef>
                <a:spcPct val="30000"/>
              </a:spcBef>
              <a:defRPr sz="1200">
                <a:solidFill>
                  <a:schemeClr val="tx1"/>
                </a:solidFill>
                <a:latin typeface="Calibri" pitchFamily="34" charset="0"/>
              </a:defRPr>
            </a:lvl2pPr>
            <a:lvl3pPr marL="1143000" indent="-228600" defTabSz="931863">
              <a:spcBef>
                <a:spcPct val="30000"/>
              </a:spcBef>
              <a:defRPr sz="1200">
                <a:solidFill>
                  <a:schemeClr val="tx1"/>
                </a:solidFill>
                <a:latin typeface="Calibri" pitchFamily="34" charset="0"/>
              </a:defRPr>
            </a:lvl3pPr>
            <a:lvl4pPr marL="1600200" indent="-228600" defTabSz="931863">
              <a:spcBef>
                <a:spcPct val="30000"/>
              </a:spcBef>
              <a:defRPr sz="1200">
                <a:solidFill>
                  <a:schemeClr val="tx1"/>
                </a:solidFill>
                <a:latin typeface="Calibri" pitchFamily="34" charset="0"/>
              </a:defRPr>
            </a:lvl4pPr>
            <a:lvl5pPr marL="2057400" indent="-228600" defTabSz="931863">
              <a:spcBef>
                <a:spcPct val="30000"/>
              </a:spcBef>
              <a:defRPr sz="1200">
                <a:solidFill>
                  <a:schemeClr val="tx1"/>
                </a:solidFill>
                <a:latin typeface="Calibri" pitchFamily="34" charset="0"/>
              </a:defRPr>
            </a:lvl5pPr>
            <a:lvl6pPr marL="2514600" indent="-228600" defTabSz="931863" eaLnBrk="0" fontAlgn="base" hangingPunct="0">
              <a:spcBef>
                <a:spcPct val="30000"/>
              </a:spcBef>
              <a:spcAft>
                <a:spcPct val="0"/>
              </a:spcAft>
              <a:defRPr sz="1200">
                <a:solidFill>
                  <a:schemeClr val="tx1"/>
                </a:solidFill>
                <a:latin typeface="Calibri" pitchFamily="34" charset="0"/>
              </a:defRPr>
            </a:lvl6pPr>
            <a:lvl7pPr marL="2971800" indent="-228600" defTabSz="931863" eaLnBrk="0" fontAlgn="base" hangingPunct="0">
              <a:spcBef>
                <a:spcPct val="30000"/>
              </a:spcBef>
              <a:spcAft>
                <a:spcPct val="0"/>
              </a:spcAft>
              <a:defRPr sz="1200">
                <a:solidFill>
                  <a:schemeClr val="tx1"/>
                </a:solidFill>
                <a:latin typeface="Calibri" pitchFamily="34" charset="0"/>
              </a:defRPr>
            </a:lvl7pPr>
            <a:lvl8pPr marL="3429000" indent="-228600" defTabSz="931863" eaLnBrk="0" fontAlgn="base" hangingPunct="0">
              <a:spcBef>
                <a:spcPct val="30000"/>
              </a:spcBef>
              <a:spcAft>
                <a:spcPct val="0"/>
              </a:spcAft>
              <a:defRPr sz="1200">
                <a:solidFill>
                  <a:schemeClr val="tx1"/>
                </a:solidFill>
                <a:latin typeface="Calibri" pitchFamily="34" charset="0"/>
              </a:defRPr>
            </a:lvl8pPr>
            <a:lvl9pPr marL="3886200" indent="-228600" defTabSz="931863" eaLnBrk="0" fontAlgn="base" hangingPunct="0">
              <a:spcBef>
                <a:spcPct val="30000"/>
              </a:spcBef>
              <a:spcAft>
                <a:spcPct val="0"/>
              </a:spcAft>
              <a:defRPr sz="1200">
                <a:solidFill>
                  <a:schemeClr val="tx1"/>
                </a:solidFill>
                <a:latin typeface="Calibri" pitchFamily="34" charset="0"/>
              </a:defRPr>
            </a:lvl9pPr>
          </a:lstStyle>
          <a:p>
            <a:pPr>
              <a:spcBef>
                <a:spcPct val="0"/>
              </a:spcBef>
            </a:pPr>
            <a:fld id="{5B2EEB53-9EE0-4BE8-B624-81FBA78774E2}" type="slidenum">
              <a:rPr lang="en-US" altLang="en-US">
                <a:latin typeface="Arial" charset="0"/>
                <a:ea typeface="ＭＳ Ｐゴシック" pitchFamily="34" charset="-128"/>
              </a:rPr>
              <a:pPr>
                <a:spcBef>
                  <a:spcPct val="0"/>
                </a:spcBef>
              </a:pPr>
              <a:t>6</a:t>
            </a:fld>
            <a:endParaRPr lang="en-US" altLang="en-US" dirty="0">
              <a:latin typeface="Arial" charset="0"/>
              <a:ea typeface="ＭＳ Ｐゴシック" pitchFamily="34" charset="-128"/>
            </a:endParaRPr>
          </a:p>
        </p:txBody>
      </p:sp>
      <p:sp>
        <p:nvSpPr>
          <p:cNvPr id="1229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dirty="0" smtClean="0">
              <a:latin typeface="Arial" charset="0"/>
              <a:cs typeface="Arial" charset="0"/>
            </a:endParaRPr>
          </a:p>
        </p:txBody>
      </p:sp>
    </p:spTree>
    <p:extLst>
      <p:ext uri="{BB962C8B-B14F-4D97-AF65-F5344CB8AC3E}">
        <p14:creationId xmlns:p14="http://schemas.microsoft.com/office/powerpoint/2010/main" val="18094228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1863">
              <a:spcBef>
                <a:spcPct val="30000"/>
              </a:spcBef>
              <a:defRPr sz="1200">
                <a:solidFill>
                  <a:schemeClr val="tx1"/>
                </a:solidFill>
                <a:latin typeface="Calibri" pitchFamily="34" charset="0"/>
              </a:defRPr>
            </a:lvl1pPr>
            <a:lvl2pPr marL="742950" indent="-285750" defTabSz="931863">
              <a:spcBef>
                <a:spcPct val="30000"/>
              </a:spcBef>
              <a:defRPr sz="1200">
                <a:solidFill>
                  <a:schemeClr val="tx1"/>
                </a:solidFill>
                <a:latin typeface="Calibri" pitchFamily="34" charset="0"/>
              </a:defRPr>
            </a:lvl2pPr>
            <a:lvl3pPr marL="1143000" indent="-228600" defTabSz="931863">
              <a:spcBef>
                <a:spcPct val="30000"/>
              </a:spcBef>
              <a:defRPr sz="1200">
                <a:solidFill>
                  <a:schemeClr val="tx1"/>
                </a:solidFill>
                <a:latin typeface="Calibri" pitchFamily="34" charset="0"/>
              </a:defRPr>
            </a:lvl3pPr>
            <a:lvl4pPr marL="1600200" indent="-228600" defTabSz="931863">
              <a:spcBef>
                <a:spcPct val="30000"/>
              </a:spcBef>
              <a:defRPr sz="1200">
                <a:solidFill>
                  <a:schemeClr val="tx1"/>
                </a:solidFill>
                <a:latin typeface="Calibri" pitchFamily="34" charset="0"/>
              </a:defRPr>
            </a:lvl4pPr>
            <a:lvl5pPr marL="2057400" indent="-228600" defTabSz="931863">
              <a:spcBef>
                <a:spcPct val="30000"/>
              </a:spcBef>
              <a:defRPr sz="1200">
                <a:solidFill>
                  <a:schemeClr val="tx1"/>
                </a:solidFill>
                <a:latin typeface="Calibri" pitchFamily="34" charset="0"/>
              </a:defRPr>
            </a:lvl5pPr>
            <a:lvl6pPr marL="2514600" indent="-228600" defTabSz="931863" eaLnBrk="0" fontAlgn="base" hangingPunct="0">
              <a:spcBef>
                <a:spcPct val="30000"/>
              </a:spcBef>
              <a:spcAft>
                <a:spcPct val="0"/>
              </a:spcAft>
              <a:defRPr sz="1200">
                <a:solidFill>
                  <a:schemeClr val="tx1"/>
                </a:solidFill>
                <a:latin typeface="Calibri" pitchFamily="34" charset="0"/>
              </a:defRPr>
            </a:lvl6pPr>
            <a:lvl7pPr marL="2971800" indent="-228600" defTabSz="931863" eaLnBrk="0" fontAlgn="base" hangingPunct="0">
              <a:spcBef>
                <a:spcPct val="30000"/>
              </a:spcBef>
              <a:spcAft>
                <a:spcPct val="0"/>
              </a:spcAft>
              <a:defRPr sz="1200">
                <a:solidFill>
                  <a:schemeClr val="tx1"/>
                </a:solidFill>
                <a:latin typeface="Calibri" pitchFamily="34" charset="0"/>
              </a:defRPr>
            </a:lvl7pPr>
            <a:lvl8pPr marL="3429000" indent="-228600" defTabSz="931863" eaLnBrk="0" fontAlgn="base" hangingPunct="0">
              <a:spcBef>
                <a:spcPct val="30000"/>
              </a:spcBef>
              <a:spcAft>
                <a:spcPct val="0"/>
              </a:spcAft>
              <a:defRPr sz="1200">
                <a:solidFill>
                  <a:schemeClr val="tx1"/>
                </a:solidFill>
                <a:latin typeface="Calibri" pitchFamily="34" charset="0"/>
              </a:defRPr>
            </a:lvl8pPr>
            <a:lvl9pPr marL="3886200" indent="-228600" defTabSz="931863" eaLnBrk="0" fontAlgn="base" hangingPunct="0">
              <a:spcBef>
                <a:spcPct val="30000"/>
              </a:spcBef>
              <a:spcAft>
                <a:spcPct val="0"/>
              </a:spcAft>
              <a:defRPr sz="1200">
                <a:solidFill>
                  <a:schemeClr val="tx1"/>
                </a:solidFill>
                <a:latin typeface="Calibri" pitchFamily="34" charset="0"/>
              </a:defRPr>
            </a:lvl9pPr>
          </a:lstStyle>
          <a:p>
            <a:pPr>
              <a:spcBef>
                <a:spcPct val="0"/>
              </a:spcBef>
            </a:pPr>
            <a:fld id="{30376619-EE81-4A27-8CAD-02EC3DF883FA}" type="slidenum">
              <a:rPr lang="en-US" altLang="en-US">
                <a:latin typeface="Arial" charset="0"/>
                <a:ea typeface="ＭＳ Ｐゴシック" pitchFamily="34" charset="-128"/>
              </a:rPr>
              <a:pPr>
                <a:spcBef>
                  <a:spcPct val="0"/>
                </a:spcBef>
              </a:pPr>
              <a:t>7</a:t>
            </a:fld>
            <a:endParaRPr lang="en-US" altLang="en-US" dirty="0">
              <a:latin typeface="Arial" charset="0"/>
              <a:ea typeface="ＭＳ Ｐゴシック" pitchFamily="34" charset="-128"/>
            </a:endParaRPr>
          </a:p>
        </p:txBody>
      </p:sp>
      <p:sp>
        <p:nvSpPr>
          <p:cNvPr id="1741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dirty="0" smtClean="0">
              <a:latin typeface="Arial" charset="0"/>
              <a:cs typeface="Arial" charset="0"/>
            </a:endParaRPr>
          </a:p>
        </p:txBody>
      </p:sp>
    </p:spTree>
    <p:extLst>
      <p:ext uri="{BB962C8B-B14F-4D97-AF65-F5344CB8AC3E}">
        <p14:creationId xmlns:p14="http://schemas.microsoft.com/office/powerpoint/2010/main" val="454250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1863">
              <a:spcBef>
                <a:spcPct val="30000"/>
              </a:spcBef>
              <a:defRPr sz="1200">
                <a:solidFill>
                  <a:schemeClr val="tx1"/>
                </a:solidFill>
                <a:latin typeface="Calibri" pitchFamily="34" charset="0"/>
              </a:defRPr>
            </a:lvl1pPr>
            <a:lvl2pPr marL="742950" indent="-285750" defTabSz="931863">
              <a:spcBef>
                <a:spcPct val="30000"/>
              </a:spcBef>
              <a:defRPr sz="1200">
                <a:solidFill>
                  <a:schemeClr val="tx1"/>
                </a:solidFill>
                <a:latin typeface="Calibri" pitchFamily="34" charset="0"/>
              </a:defRPr>
            </a:lvl2pPr>
            <a:lvl3pPr marL="1143000" indent="-228600" defTabSz="931863">
              <a:spcBef>
                <a:spcPct val="30000"/>
              </a:spcBef>
              <a:defRPr sz="1200">
                <a:solidFill>
                  <a:schemeClr val="tx1"/>
                </a:solidFill>
                <a:latin typeface="Calibri" pitchFamily="34" charset="0"/>
              </a:defRPr>
            </a:lvl3pPr>
            <a:lvl4pPr marL="1600200" indent="-228600" defTabSz="931863">
              <a:spcBef>
                <a:spcPct val="30000"/>
              </a:spcBef>
              <a:defRPr sz="1200">
                <a:solidFill>
                  <a:schemeClr val="tx1"/>
                </a:solidFill>
                <a:latin typeface="Calibri" pitchFamily="34" charset="0"/>
              </a:defRPr>
            </a:lvl4pPr>
            <a:lvl5pPr marL="2057400" indent="-228600" defTabSz="931863">
              <a:spcBef>
                <a:spcPct val="30000"/>
              </a:spcBef>
              <a:defRPr sz="1200">
                <a:solidFill>
                  <a:schemeClr val="tx1"/>
                </a:solidFill>
                <a:latin typeface="Calibri" pitchFamily="34" charset="0"/>
              </a:defRPr>
            </a:lvl5pPr>
            <a:lvl6pPr marL="2514600" indent="-228600" defTabSz="931863" eaLnBrk="0" fontAlgn="base" hangingPunct="0">
              <a:spcBef>
                <a:spcPct val="30000"/>
              </a:spcBef>
              <a:spcAft>
                <a:spcPct val="0"/>
              </a:spcAft>
              <a:defRPr sz="1200">
                <a:solidFill>
                  <a:schemeClr val="tx1"/>
                </a:solidFill>
                <a:latin typeface="Calibri" pitchFamily="34" charset="0"/>
              </a:defRPr>
            </a:lvl6pPr>
            <a:lvl7pPr marL="2971800" indent="-228600" defTabSz="931863" eaLnBrk="0" fontAlgn="base" hangingPunct="0">
              <a:spcBef>
                <a:spcPct val="30000"/>
              </a:spcBef>
              <a:spcAft>
                <a:spcPct val="0"/>
              </a:spcAft>
              <a:defRPr sz="1200">
                <a:solidFill>
                  <a:schemeClr val="tx1"/>
                </a:solidFill>
                <a:latin typeface="Calibri" pitchFamily="34" charset="0"/>
              </a:defRPr>
            </a:lvl7pPr>
            <a:lvl8pPr marL="3429000" indent="-228600" defTabSz="931863" eaLnBrk="0" fontAlgn="base" hangingPunct="0">
              <a:spcBef>
                <a:spcPct val="30000"/>
              </a:spcBef>
              <a:spcAft>
                <a:spcPct val="0"/>
              </a:spcAft>
              <a:defRPr sz="1200">
                <a:solidFill>
                  <a:schemeClr val="tx1"/>
                </a:solidFill>
                <a:latin typeface="Calibri" pitchFamily="34" charset="0"/>
              </a:defRPr>
            </a:lvl8pPr>
            <a:lvl9pPr marL="3886200" indent="-228600" defTabSz="931863" eaLnBrk="0" fontAlgn="base" hangingPunct="0">
              <a:spcBef>
                <a:spcPct val="30000"/>
              </a:spcBef>
              <a:spcAft>
                <a:spcPct val="0"/>
              </a:spcAft>
              <a:defRPr sz="1200">
                <a:solidFill>
                  <a:schemeClr val="tx1"/>
                </a:solidFill>
                <a:latin typeface="Calibri" pitchFamily="34" charset="0"/>
              </a:defRPr>
            </a:lvl9pPr>
          </a:lstStyle>
          <a:p>
            <a:pPr>
              <a:spcBef>
                <a:spcPct val="0"/>
              </a:spcBef>
            </a:pPr>
            <a:fld id="{30376619-EE81-4A27-8CAD-02EC3DF883FA}" type="slidenum">
              <a:rPr lang="en-US" altLang="en-US">
                <a:latin typeface="Arial" charset="0"/>
                <a:ea typeface="ＭＳ Ｐゴシック" pitchFamily="34" charset="-128"/>
              </a:rPr>
              <a:pPr>
                <a:spcBef>
                  <a:spcPct val="0"/>
                </a:spcBef>
              </a:pPr>
              <a:t>8</a:t>
            </a:fld>
            <a:endParaRPr lang="en-US" altLang="en-US" dirty="0">
              <a:latin typeface="Arial" charset="0"/>
              <a:ea typeface="ＭＳ Ｐゴシック" pitchFamily="34" charset="-128"/>
            </a:endParaRPr>
          </a:p>
        </p:txBody>
      </p:sp>
      <p:sp>
        <p:nvSpPr>
          <p:cNvPr id="1741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dirty="0" smtClean="0">
              <a:latin typeface="Arial" charset="0"/>
              <a:cs typeface="Arial" charset="0"/>
            </a:endParaRPr>
          </a:p>
        </p:txBody>
      </p:sp>
    </p:spTree>
    <p:extLst>
      <p:ext uri="{BB962C8B-B14F-4D97-AF65-F5344CB8AC3E}">
        <p14:creationId xmlns:p14="http://schemas.microsoft.com/office/powerpoint/2010/main" val="725014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073CADC-F634-4E2F-BC46-194D454FC50C}" type="slidenum">
              <a:rPr lang="en-US" smtClean="0"/>
              <a:t>9</a:t>
            </a:fld>
            <a:endParaRPr lang="en-US" dirty="0"/>
          </a:p>
        </p:txBody>
      </p:sp>
    </p:spTree>
    <p:extLst>
      <p:ext uri="{BB962C8B-B14F-4D97-AF65-F5344CB8AC3E}">
        <p14:creationId xmlns:p14="http://schemas.microsoft.com/office/powerpoint/2010/main" val="19484883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073CADC-F634-4E2F-BC46-194D454FC50C}" type="slidenum">
              <a:rPr lang="en-US" smtClean="0"/>
              <a:t>10</a:t>
            </a:fld>
            <a:endParaRPr lang="en-US" dirty="0"/>
          </a:p>
        </p:txBody>
      </p:sp>
    </p:spTree>
    <p:extLst>
      <p:ext uri="{BB962C8B-B14F-4D97-AF65-F5344CB8AC3E}">
        <p14:creationId xmlns:p14="http://schemas.microsoft.com/office/powerpoint/2010/main" val="429294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E9BF104-6A20-46FD-97D2-5B6BD7E4FB27}" type="datetimeFigureOut">
              <a:rPr lang="en-US" smtClean="0"/>
              <a:t>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D0C9-AC80-4D8C-B547-08E0895B7F5D}" type="slidenum">
              <a:rPr lang="en-US" smtClean="0"/>
              <a:t>‹#›</a:t>
            </a:fld>
            <a:endParaRPr lang="en-US" dirty="0"/>
          </a:p>
        </p:txBody>
      </p:sp>
    </p:spTree>
    <p:extLst>
      <p:ext uri="{BB962C8B-B14F-4D97-AF65-F5344CB8AC3E}">
        <p14:creationId xmlns:p14="http://schemas.microsoft.com/office/powerpoint/2010/main" val="524531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E9BF104-6A20-46FD-97D2-5B6BD7E4FB27}" type="datetimeFigureOut">
              <a:rPr lang="en-US" smtClean="0"/>
              <a:t>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D0C9-AC80-4D8C-B547-08E0895B7F5D}" type="slidenum">
              <a:rPr lang="en-US" smtClean="0"/>
              <a:t>‹#›</a:t>
            </a:fld>
            <a:endParaRPr lang="en-US" dirty="0"/>
          </a:p>
        </p:txBody>
      </p:sp>
    </p:spTree>
    <p:extLst>
      <p:ext uri="{BB962C8B-B14F-4D97-AF65-F5344CB8AC3E}">
        <p14:creationId xmlns:p14="http://schemas.microsoft.com/office/powerpoint/2010/main" val="1996009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E9BF104-6A20-46FD-97D2-5B6BD7E4FB27}" type="datetimeFigureOut">
              <a:rPr lang="en-US" smtClean="0"/>
              <a:t>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D0C9-AC80-4D8C-B547-08E0895B7F5D}" type="slidenum">
              <a:rPr lang="en-US" smtClean="0"/>
              <a:t>‹#›</a:t>
            </a:fld>
            <a:endParaRPr lang="en-US" dirty="0"/>
          </a:p>
        </p:txBody>
      </p:sp>
    </p:spTree>
    <p:extLst>
      <p:ext uri="{BB962C8B-B14F-4D97-AF65-F5344CB8AC3E}">
        <p14:creationId xmlns:p14="http://schemas.microsoft.com/office/powerpoint/2010/main" val="10967596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307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307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23"/>
          <p:cNvSpPr>
            <a:spLocks noGrp="1" noChangeArrowheads="1"/>
          </p:cNvSpPr>
          <p:nvPr>
            <p:ph type="dt" sz="half" idx="10"/>
          </p:nvPr>
        </p:nvSpPr>
        <p:spPr>
          <a:ln/>
        </p:spPr>
        <p:txBody>
          <a:bodyPr/>
          <a:lstStyle>
            <a:lvl1pPr>
              <a:defRPr/>
            </a:lvl1pPr>
          </a:lstStyle>
          <a:p>
            <a:pPr>
              <a:defRPr/>
            </a:pPr>
            <a:endParaRPr lang="en-US" dirty="0"/>
          </a:p>
        </p:txBody>
      </p:sp>
      <p:sp>
        <p:nvSpPr>
          <p:cNvPr id="6" name="Rectangle 24"/>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25"/>
          <p:cNvSpPr>
            <a:spLocks noGrp="1" noChangeArrowheads="1"/>
          </p:cNvSpPr>
          <p:nvPr>
            <p:ph type="sldNum" sz="quarter" idx="12"/>
          </p:nvPr>
        </p:nvSpPr>
        <p:spPr>
          <a:ln/>
        </p:spPr>
        <p:txBody>
          <a:bodyPr/>
          <a:lstStyle>
            <a:lvl1pPr>
              <a:defRPr/>
            </a:lvl1pPr>
          </a:lstStyle>
          <a:p>
            <a:fld id="{081AB117-7409-4B21-B587-C0D9487FD174}" type="slidenum">
              <a:rPr lang="en-US" altLang="en-US"/>
              <a:pPr/>
              <a:t>‹#›</a:t>
            </a:fld>
            <a:endParaRPr lang="en-US" altLang="en-US" dirty="0"/>
          </a:p>
        </p:txBody>
      </p:sp>
    </p:spTree>
    <p:extLst>
      <p:ext uri="{BB962C8B-B14F-4D97-AF65-F5344CB8AC3E}">
        <p14:creationId xmlns:p14="http://schemas.microsoft.com/office/powerpoint/2010/main" val="1387934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E9BF104-6A20-46FD-97D2-5B6BD7E4FB27}" type="datetimeFigureOut">
              <a:rPr lang="en-US" smtClean="0"/>
              <a:t>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D0C9-AC80-4D8C-B547-08E0895B7F5D}" type="slidenum">
              <a:rPr lang="en-US" smtClean="0"/>
              <a:t>‹#›</a:t>
            </a:fld>
            <a:endParaRPr lang="en-US" dirty="0"/>
          </a:p>
        </p:txBody>
      </p:sp>
    </p:spTree>
    <p:extLst>
      <p:ext uri="{BB962C8B-B14F-4D97-AF65-F5344CB8AC3E}">
        <p14:creationId xmlns:p14="http://schemas.microsoft.com/office/powerpoint/2010/main" val="375978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E9BF104-6A20-46FD-97D2-5B6BD7E4FB27}" type="datetimeFigureOut">
              <a:rPr lang="en-US" smtClean="0"/>
              <a:t>2/1/17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7D0C9-AC80-4D8C-B547-08E0895B7F5D}" type="slidenum">
              <a:rPr lang="en-US" smtClean="0"/>
              <a:t>‹#›</a:t>
            </a:fld>
            <a:endParaRPr lang="en-US" dirty="0"/>
          </a:p>
        </p:txBody>
      </p:sp>
    </p:spTree>
    <p:extLst>
      <p:ext uri="{BB962C8B-B14F-4D97-AF65-F5344CB8AC3E}">
        <p14:creationId xmlns:p14="http://schemas.microsoft.com/office/powerpoint/2010/main" val="1166381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E9BF104-6A20-46FD-97D2-5B6BD7E4FB27}" type="datetimeFigureOut">
              <a:rPr lang="en-US" smtClean="0"/>
              <a:t>2/1/17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D0C9-AC80-4D8C-B547-08E0895B7F5D}" type="slidenum">
              <a:rPr lang="en-US" smtClean="0"/>
              <a:t>‹#›</a:t>
            </a:fld>
            <a:endParaRPr lang="en-US" dirty="0"/>
          </a:p>
        </p:txBody>
      </p:sp>
    </p:spTree>
    <p:extLst>
      <p:ext uri="{BB962C8B-B14F-4D97-AF65-F5344CB8AC3E}">
        <p14:creationId xmlns:p14="http://schemas.microsoft.com/office/powerpoint/2010/main" val="1147392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E9BF104-6A20-46FD-97D2-5B6BD7E4FB27}" type="datetimeFigureOut">
              <a:rPr lang="en-US" smtClean="0"/>
              <a:t>2/1/17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C07D0C9-AC80-4D8C-B547-08E0895B7F5D}" type="slidenum">
              <a:rPr lang="en-US" smtClean="0"/>
              <a:t>‹#›</a:t>
            </a:fld>
            <a:endParaRPr lang="en-US" dirty="0"/>
          </a:p>
        </p:txBody>
      </p:sp>
    </p:spTree>
    <p:extLst>
      <p:ext uri="{BB962C8B-B14F-4D97-AF65-F5344CB8AC3E}">
        <p14:creationId xmlns:p14="http://schemas.microsoft.com/office/powerpoint/2010/main" val="1976047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E9BF104-6A20-46FD-97D2-5B6BD7E4FB27}" type="datetimeFigureOut">
              <a:rPr lang="en-US" smtClean="0"/>
              <a:t>2/1/17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7D0C9-AC80-4D8C-B547-08E0895B7F5D}" type="slidenum">
              <a:rPr lang="en-US" smtClean="0"/>
              <a:t>‹#›</a:t>
            </a:fld>
            <a:endParaRPr lang="en-US" dirty="0"/>
          </a:p>
        </p:txBody>
      </p:sp>
    </p:spTree>
    <p:extLst>
      <p:ext uri="{BB962C8B-B14F-4D97-AF65-F5344CB8AC3E}">
        <p14:creationId xmlns:p14="http://schemas.microsoft.com/office/powerpoint/2010/main" val="596941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9BF104-6A20-46FD-97D2-5B6BD7E4FB27}" type="datetimeFigureOut">
              <a:rPr lang="en-US" smtClean="0"/>
              <a:t>2/1/17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C07D0C9-AC80-4D8C-B547-08E0895B7F5D}" type="slidenum">
              <a:rPr lang="en-US" smtClean="0"/>
              <a:t>‹#›</a:t>
            </a:fld>
            <a:endParaRPr lang="en-US" dirty="0"/>
          </a:p>
        </p:txBody>
      </p:sp>
    </p:spTree>
    <p:extLst>
      <p:ext uri="{BB962C8B-B14F-4D97-AF65-F5344CB8AC3E}">
        <p14:creationId xmlns:p14="http://schemas.microsoft.com/office/powerpoint/2010/main" val="19038603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9BF104-6A20-46FD-97D2-5B6BD7E4FB27}" type="datetimeFigureOut">
              <a:rPr lang="en-US" smtClean="0"/>
              <a:t>2/1/17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D0C9-AC80-4D8C-B547-08E0895B7F5D}" type="slidenum">
              <a:rPr lang="en-US" smtClean="0"/>
              <a:t>‹#›</a:t>
            </a:fld>
            <a:endParaRPr lang="en-US" dirty="0"/>
          </a:p>
        </p:txBody>
      </p:sp>
    </p:spTree>
    <p:extLst>
      <p:ext uri="{BB962C8B-B14F-4D97-AF65-F5344CB8AC3E}">
        <p14:creationId xmlns:p14="http://schemas.microsoft.com/office/powerpoint/2010/main" val="673822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9BF104-6A20-46FD-97D2-5B6BD7E4FB27}" type="datetimeFigureOut">
              <a:rPr lang="en-US" smtClean="0"/>
              <a:t>2/1/17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7D0C9-AC80-4D8C-B547-08E0895B7F5D}" type="slidenum">
              <a:rPr lang="en-US" smtClean="0"/>
              <a:t>‹#›</a:t>
            </a:fld>
            <a:endParaRPr lang="en-US" dirty="0"/>
          </a:p>
        </p:txBody>
      </p:sp>
    </p:spTree>
    <p:extLst>
      <p:ext uri="{BB962C8B-B14F-4D97-AF65-F5344CB8AC3E}">
        <p14:creationId xmlns:p14="http://schemas.microsoft.com/office/powerpoint/2010/main" val="125587346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9BF104-6A20-46FD-97D2-5B6BD7E4FB27}" type="datetimeFigureOut">
              <a:rPr lang="en-US" smtClean="0"/>
              <a:t>2/1/17</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07D0C9-AC80-4D8C-B547-08E0895B7F5D}" type="slidenum">
              <a:rPr lang="en-US" smtClean="0"/>
              <a:t>‹#›</a:t>
            </a:fld>
            <a:endParaRPr lang="en-US" dirty="0"/>
          </a:p>
        </p:txBody>
      </p:sp>
    </p:spTree>
    <p:extLst>
      <p:ext uri="{BB962C8B-B14F-4D97-AF65-F5344CB8AC3E}">
        <p14:creationId xmlns:p14="http://schemas.microsoft.com/office/powerpoint/2010/main" val="1843798034"/>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 id="214748388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eg"/><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2286000"/>
            <a:ext cx="9144000" cy="1818290"/>
          </a:xfrm>
        </p:spPr>
        <p:txBody>
          <a:bodyPr>
            <a:normAutofit/>
          </a:bodyPr>
          <a:lstStyle/>
          <a:p>
            <a:r>
              <a:rPr lang="en-US" sz="4800" b="1" dirty="0" smtClean="0"/>
              <a:t>Conservation Easements </a:t>
            </a:r>
            <a:endParaRPr lang="en-US" sz="4800" b="1" dirty="0"/>
          </a:p>
        </p:txBody>
      </p:sp>
      <p:sp>
        <p:nvSpPr>
          <p:cNvPr id="3" name="Subtitle 2"/>
          <p:cNvSpPr>
            <a:spLocks noGrp="1"/>
          </p:cNvSpPr>
          <p:nvPr>
            <p:ph type="subTitle" idx="1"/>
          </p:nvPr>
        </p:nvSpPr>
        <p:spPr>
          <a:xfrm>
            <a:off x="6484" y="5943600"/>
            <a:ext cx="9137515" cy="891702"/>
          </a:xfrm>
        </p:spPr>
        <p:txBody>
          <a:bodyPr/>
          <a:lstStyle/>
          <a:p>
            <a:r>
              <a:rPr lang="en-US" dirty="0" smtClean="0"/>
              <a:t>Matthias Nevins </a:t>
            </a:r>
          </a:p>
        </p:txBody>
      </p:sp>
    </p:spTree>
    <p:extLst>
      <p:ext uri="{BB962C8B-B14F-4D97-AF65-F5344CB8AC3E}">
        <p14:creationId xmlns:p14="http://schemas.microsoft.com/office/powerpoint/2010/main" val="19074142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 y="74613"/>
            <a:ext cx="8839200" cy="1220787"/>
          </a:xfrm>
        </p:spPr>
        <p:txBody>
          <a:bodyPr>
            <a:noAutofit/>
          </a:bodyPr>
          <a:lstStyle/>
          <a:p>
            <a:pPr algn="ctr"/>
            <a:r>
              <a:rPr lang="en-US" sz="4000" dirty="0" smtClean="0"/>
              <a:t>BASIC COMPONENTS OF CONSERVATION EASEMENTS</a:t>
            </a:r>
            <a:endParaRPr lang="en-US" sz="4000"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37783" y="1370013"/>
            <a:ext cx="7106218" cy="4344987"/>
          </a:xfrm>
        </p:spPr>
      </p:pic>
      <p:sp>
        <p:nvSpPr>
          <p:cNvPr id="4" name="Text Placeholder 3"/>
          <p:cNvSpPr>
            <a:spLocks noGrp="1"/>
          </p:cNvSpPr>
          <p:nvPr>
            <p:ph type="body" sz="half" idx="2"/>
          </p:nvPr>
        </p:nvSpPr>
        <p:spPr>
          <a:xfrm>
            <a:off x="1" y="1370013"/>
            <a:ext cx="2037782" cy="4344987"/>
          </a:xfrm>
          <a:solidFill>
            <a:schemeClr val="bg1">
              <a:lumMod val="85000"/>
            </a:schemeClr>
          </a:solidFill>
        </p:spPr>
        <p:txBody>
          <a:bodyPr>
            <a:normAutofit fontScale="85000" lnSpcReduction="10000"/>
          </a:bodyPr>
          <a:lstStyle/>
          <a:p>
            <a:pPr marL="457200" indent="-457200">
              <a:lnSpc>
                <a:spcPct val="110000"/>
              </a:lnSpc>
              <a:buAutoNum type="arabicPeriod"/>
            </a:pPr>
            <a:r>
              <a:rPr lang="en-US" sz="2000" dirty="0" smtClean="0"/>
              <a:t>GRANT OF CONSERVATION EASEMENT </a:t>
            </a:r>
          </a:p>
          <a:p>
            <a:pPr marL="342900" indent="-342900">
              <a:lnSpc>
                <a:spcPct val="250000"/>
              </a:lnSpc>
              <a:buAutoNum type="arabicPeriod"/>
            </a:pPr>
            <a:r>
              <a:rPr lang="en-US" sz="2000" b="1" dirty="0" smtClean="0"/>
              <a:t>PURPOSES</a:t>
            </a:r>
          </a:p>
          <a:p>
            <a:pPr marL="342900" indent="-342900">
              <a:lnSpc>
                <a:spcPct val="250000"/>
              </a:lnSpc>
              <a:buAutoNum type="arabicPeriod"/>
            </a:pPr>
            <a:r>
              <a:rPr lang="en-US" sz="2000" dirty="0" smtClean="0"/>
              <a:t>PROHIBTED ACTS</a:t>
            </a:r>
          </a:p>
          <a:p>
            <a:pPr marL="342900" indent="-342900">
              <a:lnSpc>
                <a:spcPct val="250000"/>
              </a:lnSpc>
              <a:buAutoNum type="arabicPeriod"/>
            </a:pPr>
            <a:r>
              <a:rPr lang="en-US" sz="2000" dirty="0" smtClean="0"/>
              <a:t>RESERVED RIGHTS</a:t>
            </a:r>
            <a:endParaRPr lang="en-US" dirty="0"/>
          </a:p>
        </p:txBody>
      </p:sp>
    </p:spTree>
    <p:extLst>
      <p:ext uri="{BB962C8B-B14F-4D97-AF65-F5344CB8AC3E}">
        <p14:creationId xmlns:p14="http://schemas.microsoft.com/office/powerpoint/2010/main" val="157825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 y="74613"/>
            <a:ext cx="8839200" cy="1220787"/>
          </a:xfrm>
        </p:spPr>
        <p:txBody>
          <a:bodyPr>
            <a:noAutofit/>
          </a:bodyPr>
          <a:lstStyle/>
          <a:p>
            <a:pPr algn="ctr"/>
            <a:r>
              <a:rPr lang="en-US" sz="4000" dirty="0" smtClean="0"/>
              <a:t>BASIC COMPONENTS OF CONSERVATION EASEMENTS</a:t>
            </a:r>
            <a:endParaRPr lang="en-US" sz="4000"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74213" y="1295400"/>
            <a:ext cx="6669787" cy="4361121"/>
          </a:xfrm>
        </p:spPr>
      </p:pic>
      <p:sp>
        <p:nvSpPr>
          <p:cNvPr id="4" name="Text Placeholder 3"/>
          <p:cNvSpPr>
            <a:spLocks noGrp="1"/>
          </p:cNvSpPr>
          <p:nvPr>
            <p:ph type="body" sz="half" idx="2"/>
          </p:nvPr>
        </p:nvSpPr>
        <p:spPr>
          <a:xfrm>
            <a:off x="19050" y="1295400"/>
            <a:ext cx="2455163" cy="4361121"/>
          </a:xfrm>
          <a:solidFill>
            <a:schemeClr val="bg1">
              <a:lumMod val="85000"/>
            </a:schemeClr>
          </a:solidFill>
        </p:spPr>
        <p:txBody>
          <a:bodyPr>
            <a:normAutofit/>
          </a:bodyPr>
          <a:lstStyle/>
          <a:p>
            <a:pPr marL="457200" indent="-457200">
              <a:lnSpc>
                <a:spcPct val="110000"/>
              </a:lnSpc>
              <a:buAutoNum type="arabicPeriod"/>
            </a:pPr>
            <a:r>
              <a:rPr lang="en-US" sz="2000" dirty="0" smtClean="0"/>
              <a:t>GRANT OF CONSERVATION EASEMENT </a:t>
            </a:r>
          </a:p>
          <a:p>
            <a:pPr marL="342900" indent="-342900">
              <a:lnSpc>
                <a:spcPct val="250000"/>
              </a:lnSpc>
              <a:buAutoNum type="arabicPeriod"/>
            </a:pPr>
            <a:r>
              <a:rPr lang="en-US" sz="2000" dirty="0" smtClean="0"/>
              <a:t>PURPOSES</a:t>
            </a:r>
          </a:p>
          <a:p>
            <a:pPr marL="342900" indent="-342900">
              <a:lnSpc>
                <a:spcPct val="250000"/>
              </a:lnSpc>
              <a:buAutoNum type="arabicPeriod"/>
            </a:pPr>
            <a:r>
              <a:rPr lang="en-US" sz="2000" b="1" dirty="0" smtClean="0"/>
              <a:t>PROHIBTED ACTS</a:t>
            </a:r>
          </a:p>
          <a:p>
            <a:pPr marL="342900" indent="-342900">
              <a:lnSpc>
                <a:spcPct val="250000"/>
              </a:lnSpc>
              <a:buAutoNum type="arabicPeriod"/>
            </a:pPr>
            <a:r>
              <a:rPr lang="en-US" sz="2000" dirty="0" smtClean="0"/>
              <a:t>RESERVED RIGHTS</a:t>
            </a:r>
            <a:endParaRPr lang="en-US" dirty="0"/>
          </a:p>
        </p:txBody>
      </p:sp>
    </p:spTree>
    <p:extLst>
      <p:ext uri="{BB962C8B-B14F-4D97-AF65-F5344CB8AC3E}">
        <p14:creationId xmlns:p14="http://schemas.microsoft.com/office/powerpoint/2010/main" val="1628881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 y="74613"/>
            <a:ext cx="8839200" cy="1220787"/>
          </a:xfrm>
        </p:spPr>
        <p:txBody>
          <a:bodyPr>
            <a:noAutofit/>
          </a:bodyPr>
          <a:lstStyle/>
          <a:p>
            <a:pPr algn="ctr"/>
            <a:r>
              <a:rPr lang="en-US" sz="4000" dirty="0" smtClean="0"/>
              <a:t>BASIC COMPONENTS OF CONSERVATION EASEMENTS</a:t>
            </a:r>
            <a:endParaRPr lang="en-US" sz="4000"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45159" y="1276350"/>
            <a:ext cx="6798840" cy="4591050"/>
          </a:xfrm>
        </p:spPr>
      </p:pic>
      <p:sp>
        <p:nvSpPr>
          <p:cNvPr id="4" name="Text Placeholder 3"/>
          <p:cNvSpPr>
            <a:spLocks noGrp="1"/>
          </p:cNvSpPr>
          <p:nvPr>
            <p:ph type="body" sz="half" idx="2"/>
          </p:nvPr>
        </p:nvSpPr>
        <p:spPr>
          <a:xfrm>
            <a:off x="0" y="1370013"/>
            <a:ext cx="2345158" cy="4497387"/>
          </a:xfrm>
          <a:solidFill>
            <a:schemeClr val="bg1">
              <a:lumMod val="85000"/>
            </a:schemeClr>
          </a:solidFill>
        </p:spPr>
        <p:txBody>
          <a:bodyPr>
            <a:normAutofit lnSpcReduction="10000"/>
          </a:bodyPr>
          <a:lstStyle/>
          <a:p>
            <a:pPr marL="457200" indent="-457200">
              <a:lnSpc>
                <a:spcPct val="110000"/>
              </a:lnSpc>
              <a:buAutoNum type="arabicPeriod"/>
            </a:pPr>
            <a:r>
              <a:rPr lang="en-US" sz="2000" dirty="0" smtClean="0"/>
              <a:t>GRANT OF CONSERVATION EASEMENT </a:t>
            </a:r>
          </a:p>
          <a:p>
            <a:pPr marL="342900" indent="-342900">
              <a:lnSpc>
                <a:spcPct val="250000"/>
              </a:lnSpc>
              <a:buAutoNum type="arabicPeriod"/>
            </a:pPr>
            <a:r>
              <a:rPr lang="en-US" sz="2000" dirty="0" smtClean="0"/>
              <a:t>PURPOSES</a:t>
            </a:r>
          </a:p>
          <a:p>
            <a:pPr marL="342900" indent="-342900">
              <a:lnSpc>
                <a:spcPct val="250000"/>
              </a:lnSpc>
              <a:buAutoNum type="arabicPeriod"/>
            </a:pPr>
            <a:r>
              <a:rPr lang="en-US" sz="2000" dirty="0" smtClean="0"/>
              <a:t>PROHIBTED ACTS</a:t>
            </a:r>
          </a:p>
          <a:p>
            <a:pPr marL="342900" indent="-342900">
              <a:lnSpc>
                <a:spcPct val="250000"/>
              </a:lnSpc>
              <a:buAutoNum type="arabicPeriod"/>
            </a:pPr>
            <a:r>
              <a:rPr lang="en-US" sz="2000" b="1" dirty="0" smtClean="0"/>
              <a:t>RESERVED RIGHTS</a:t>
            </a:r>
            <a:endParaRPr lang="en-US" b="1" dirty="0"/>
          </a:p>
        </p:txBody>
      </p:sp>
    </p:spTree>
    <p:extLst>
      <p:ext uri="{BB962C8B-B14F-4D97-AF65-F5344CB8AC3E}">
        <p14:creationId xmlns:p14="http://schemas.microsoft.com/office/powerpoint/2010/main" val="1260827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 y="74613"/>
            <a:ext cx="8839200" cy="1220787"/>
          </a:xfrm>
        </p:spPr>
        <p:txBody>
          <a:bodyPr>
            <a:noAutofit/>
          </a:bodyPr>
          <a:lstStyle/>
          <a:p>
            <a:pPr algn="ctr"/>
            <a:r>
              <a:rPr lang="en-US" sz="4000" dirty="0" smtClean="0"/>
              <a:t>BASIC COMPONENTS OF CONSERVATION EASEMENTS</a:t>
            </a:r>
            <a:endParaRPr lang="en-US" sz="4000"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93112" y="1370013"/>
            <a:ext cx="6550888" cy="4838545"/>
          </a:xfrm>
        </p:spPr>
      </p:pic>
      <p:sp>
        <p:nvSpPr>
          <p:cNvPr id="4" name="Text Placeholder 3"/>
          <p:cNvSpPr>
            <a:spLocks noGrp="1"/>
          </p:cNvSpPr>
          <p:nvPr>
            <p:ph type="body" sz="half" idx="2"/>
          </p:nvPr>
        </p:nvSpPr>
        <p:spPr>
          <a:xfrm>
            <a:off x="1" y="1370013"/>
            <a:ext cx="2593111" cy="4838545"/>
          </a:xfrm>
          <a:solidFill>
            <a:schemeClr val="bg1">
              <a:lumMod val="85000"/>
            </a:schemeClr>
          </a:solidFill>
        </p:spPr>
        <p:txBody>
          <a:bodyPr>
            <a:normAutofit/>
          </a:bodyPr>
          <a:lstStyle/>
          <a:p>
            <a:pPr marL="457200" indent="-457200">
              <a:lnSpc>
                <a:spcPct val="110000"/>
              </a:lnSpc>
              <a:buAutoNum type="arabicPeriod"/>
            </a:pPr>
            <a:r>
              <a:rPr lang="en-US" sz="2000" dirty="0" smtClean="0"/>
              <a:t>GRANT OF CONSERVATION EASEMENT </a:t>
            </a:r>
          </a:p>
          <a:p>
            <a:pPr marL="342900" indent="-342900">
              <a:lnSpc>
                <a:spcPct val="250000"/>
              </a:lnSpc>
              <a:buAutoNum type="arabicPeriod"/>
            </a:pPr>
            <a:r>
              <a:rPr lang="en-US" sz="2000" dirty="0" smtClean="0"/>
              <a:t>PURPOSES</a:t>
            </a:r>
          </a:p>
          <a:p>
            <a:pPr marL="342900" indent="-342900">
              <a:lnSpc>
                <a:spcPct val="250000"/>
              </a:lnSpc>
              <a:buAutoNum type="arabicPeriod"/>
            </a:pPr>
            <a:r>
              <a:rPr lang="en-US" sz="2000" dirty="0" smtClean="0"/>
              <a:t>PROHIBTED ACTS</a:t>
            </a:r>
          </a:p>
          <a:p>
            <a:pPr marL="342900" indent="-342900">
              <a:lnSpc>
                <a:spcPct val="250000"/>
              </a:lnSpc>
              <a:buAutoNum type="arabicPeriod"/>
            </a:pPr>
            <a:r>
              <a:rPr lang="en-US" sz="2000" b="1" dirty="0" smtClean="0"/>
              <a:t>RESERVED RIGHTS</a:t>
            </a:r>
            <a:endParaRPr lang="en-US" b="1" dirty="0"/>
          </a:p>
        </p:txBody>
      </p:sp>
    </p:spTree>
    <p:extLst>
      <p:ext uri="{BB962C8B-B14F-4D97-AF65-F5344CB8AC3E}">
        <p14:creationId xmlns:p14="http://schemas.microsoft.com/office/powerpoint/2010/main" val="1121908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clrChange>
              <a:clrFrom>
                <a:srgbClr val="4A3704"/>
              </a:clrFrom>
              <a:clrTo>
                <a:srgbClr val="4A3704">
                  <a:alpha val="0"/>
                </a:srgbClr>
              </a:clrTo>
            </a:clrChange>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outerShdw dist="35921" dir="2700000" algn="ctr" rotWithShape="0">
              <a:schemeClr val="bg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a:xfrm>
            <a:off x="228600" y="4999112"/>
            <a:ext cx="8229600" cy="1096888"/>
          </a:xfrm>
          <a:solidFill>
            <a:schemeClr val="accent3">
              <a:lumMod val="40000"/>
              <a:lumOff val="60000"/>
              <a:alpha val="72000"/>
            </a:schemeClr>
          </a:solidFill>
        </p:spPr>
        <p:txBody>
          <a:bodyPr>
            <a:normAutofit/>
          </a:bodyPr>
          <a:lstStyle/>
          <a:p>
            <a:pPr algn="l"/>
            <a:r>
              <a:rPr lang="en-US" sz="3600" b="1" dirty="0" smtClean="0"/>
              <a:t>Regional</a:t>
            </a:r>
            <a:r>
              <a:rPr lang="en-US" sz="4800" b="1" dirty="0" smtClean="0"/>
              <a:t> </a:t>
            </a:r>
            <a:r>
              <a:rPr lang="en-US" sz="3600" b="1" dirty="0" smtClean="0"/>
              <a:t>Examples</a:t>
            </a:r>
            <a:r>
              <a:rPr lang="en-US" sz="4800" b="1" dirty="0" smtClean="0"/>
              <a:t> </a:t>
            </a:r>
            <a:endParaRPr lang="en-US" sz="4800" b="1" dirty="0"/>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966799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dirty="0"/>
          </a:p>
        </p:txBody>
      </p:sp>
      <p:sp>
        <p:nvSpPr>
          <p:cNvPr id="5" name="Content Placeholder 4"/>
          <p:cNvSpPr>
            <a:spLocks noGrp="1"/>
          </p:cNvSpPr>
          <p:nvPr>
            <p:ph idx="1"/>
          </p:nvPr>
        </p:nvSpPr>
        <p:spPr/>
        <p:txBody>
          <a:bodyPr/>
          <a:lstStyle/>
          <a:p>
            <a:endParaRPr lang="en-US" dirty="0"/>
          </a:p>
        </p:txBody>
      </p:sp>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itle 1"/>
          <p:cNvSpPr txBox="1">
            <a:spLocks/>
          </p:cNvSpPr>
          <p:nvPr/>
        </p:nvSpPr>
        <p:spPr>
          <a:xfrm>
            <a:off x="446567" y="4983163"/>
            <a:ext cx="8229600" cy="1143000"/>
          </a:xfrm>
          <a:prstGeom prst="rect">
            <a:avLst/>
          </a:prstGeom>
          <a:solidFill>
            <a:schemeClr val="accent3">
              <a:lumMod val="40000"/>
              <a:lumOff val="60000"/>
              <a:alpha val="72000"/>
            </a:schemeClr>
          </a:solidFill>
        </p:spPr>
        <p:txBody>
          <a:bodyPr vert="horz" lIns="91440" tIns="45720" rIns="91440" bIns="45720" rtlCol="0" anchor="b">
            <a:normAutofit/>
          </a:bodyPr>
          <a:lstStyle>
            <a:lvl1pPr algn="l" defTabSz="914400" rtl="0" eaLnBrk="1" latinLnBrk="0" hangingPunct="1">
              <a:spcBef>
                <a:spcPct val="0"/>
              </a:spcBef>
              <a:buNone/>
              <a:defRPr sz="2000" b="1" kern="1200">
                <a:solidFill>
                  <a:schemeClr val="tx1"/>
                </a:solidFill>
                <a:latin typeface="+mj-lt"/>
                <a:ea typeface="+mj-ea"/>
                <a:cs typeface="+mj-cs"/>
              </a:defRPr>
            </a:lvl1pPr>
          </a:lstStyle>
          <a:p>
            <a:r>
              <a:rPr lang="en-US" sz="3600" dirty="0" smtClean="0"/>
              <a:t>Discussion</a:t>
            </a:r>
            <a:endParaRPr lang="en-US" sz="3600" dirty="0"/>
          </a:p>
        </p:txBody>
      </p:sp>
    </p:spTree>
    <p:extLst>
      <p:ext uri="{BB962C8B-B14F-4D97-AF65-F5344CB8AC3E}">
        <p14:creationId xmlns:p14="http://schemas.microsoft.com/office/powerpoint/2010/main" val="37290601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971800" y="19455"/>
            <a:ext cx="3505200" cy="825230"/>
          </a:xfrm>
        </p:spPr>
        <p:txBody>
          <a:bodyPr>
            <a:normAutofit/>
          </a:bodyPr>
          <a:lstStyle/>
          <a:p>
            <a:pPr algn="ctr"/>
            <a:r>
              <a:rPr lang="en-US" sz="3200" dirty="0" smtClean="0"/>
              <a:t>AGENDA  </a:t>
            </a:r>
            <a:endParaRPr lang="en-US" sz="3200" dirty="0"/>
          </a:p>
        </p:txBody>
      </p:sp>
      <p:sp>
        <p:nvSpPr>
          <p:cNvPr id="4" name="Text Placeholder 3"/>
          <p:cNvSpPr>
            <a:spLocks noGrp="1"/>
          </p:cNvSpPr>
          <p:nvPr>
            <p:ph type="body" sz="half" idx="2"/>
          </p:nvPr>
        </p:nvSpPr>
        <p:spPr>
          <a:xfrm>
            <a:off x="609600" y="844684"/>
            <a:ext cx="8153400" cy="5784715"/>
          </a:xfrm>
          <a:solidFill>
            <a:srgbClr val="DDDDDD">
              <a:alpha val="50196"/>
            </a:srgbClr>
          </a:solidFill>
        </p:spPr>
        <p:txBody>
          <a:bodyPr>
            <a:normAutofit/>
          </a:bodyPr>
          <a:lstStyle/>
          <a:p>
            <a:pPr marL="285750" indent="-285750">
              <a:buFont typeface="Arial" panose="020B0604020202020204" pitchFamily="34" charset="0"/>
              <a:buChar char="•"/>
            </a:pPr>
            <a:r>
              <a:rPr lang="en-US" sz="4000" b="1" dirty="0" smtClean="0">
                <a:solidFill>
                  <a:schemeClr val="tx1">
                    <a:lumMod val="95000"/>
                    <a:lumOff val="5000"/>
                  </a:schemeClr>
                </a:solidFill>
              </a:rPr>
              <a:t>Introduction</a:t>
            </a:r>
          </a:p>
          <a:p>
            <a:pPr marL="742950" lvl="1" indent="-285750">
              <a:buFont typeface="Arial" panose="020B0604020202020204" pitchFamily="34" charset="0"/>
              <a:buChar char="•"/>
            </a:pPr>
            <a:r>
              <a:rPr lang="en-US" sz="3600" dirty="0" smtClean="0">
                <a:solidFill>
                  <a:schemeClr val="tx1">
                    <a:lumMod val="95000"/>
                    <a:lumOff val="5000"/>
                  </a:schemeClr>
                </a:solidFill>
              </a:rPr>
              <a:t>Land Trusts</a:t>
            </a:r>
          </a:p>
          <a:p>
            <a:pPr marL="742950" lvl="1" indent="-285750">
              <a:buFont typeface="Arial" panose="020B0604020202020204" pitchFamily="34" charset="0"/>
              <a:buChar char="•"/>
            </a:pPr>
            <a:r>
              <a:rPr lang="en-US" sz="3600" dirty="0" smtClean="0">
                <a:solidFill>
                  <a:schemeClr val="tx1">
                    <a:lumMod val="95000"/>
                    <a:lumOff val="5000"/>
                  </a:schemeClr>
                </a:solidFill>
              </a:rPr>
              <a:t>Land Conservation tools</a:t>
            </a:r>
          </a:p>
          <a:p>
            <a:pPr marL="285750" indent="-285750">
              <a:buFont typeface="Arial" panose="020B0604020202020204" pitchFamily="34" charset="0"/>
              <a:buChar char="•"/>
            </a:pPr>
            <a:r>
              <a:rPr lang="en-US" sz="4000" b="1" dirty="0" smtClean="0">
                <a:solidFill>
                  <a:schemeClr val="tx1">
                    <a:lumMod val="95000"/>
                    <a:lumOff val="5000"/>
                  </a:schemeClr>
                </a:solidFill>
              </a:rPr>
              <a:t>Conservation Easements</a:t>
            </a:r>
          </a:p>
          <a:p>
            <a:pPr marL="742950" lvl="1" indent="-285750">
              <a:buFont typeface="Arial" panose="020B0604020202020204" pitchFamily="34" charset="0"/>
              <a:buChar char="•"/>
            </a:pPr>
            <a:r>
              <a:rPr lang="en-US" sz="3600" dirty="0" smtClean="0">
                <a:solidFill>
                  <a:schemeClr val="tx1">
                    <a:lumMod val="95000"/>
                    <a:lumOff val="5000"/>
                  </a:schemeClr>
                </a:solidFill>
              </a:rPr>
              <a:t>What are they? How do they work? </a:t>
            </a:r>
          </a:p>
          <a:p>
            <a:pPr marL="742950" lvl="1" indent="-285750">
              <a:buFont typeface="Arial" panose="020B0604020202020204" pitchFamily="34" charset="0"/>
              <a:buChar char="•"/>
            </a:pPr>
            <a:r>
              <a:rPr lang="en-US" sz="3600" dirty="0" smtClean="0">
                <a:solidFill>
                  <a:schemeClr val="tx1">
                    <a:lumMod val="95000"/>
                    <a:lumOff val="5000"/>
                  </a:schemeClr>
                </a:solidFill>
              </a:rPr>
              <a:t>Components of Conservation Easements</a:t>
            </a:r>
          </a:p>
          <a:p>
            <a:pPr marL="742950" lvl="1" indent="-285750">
              <a:buFont typeface="Arial" panose="020B0604020202020204" pitchFamily="34" charset="0"/>
              <a:buChar char="•"/>
            </a:pPr>
            <a:r>
              <a:rPr lang="en-US" sz="3600" dirty="0" smtClean="0">
                <a:solidFill>
                  <a:schemeClr val="tx1">
                    <a:lumMod val="95000"/>
                    <a:lumOff val="5000"/>
                  </a:schemeClr>
                </a:solidFill>
              </a:rPr>
              <a:t>Regional Examples: Conservation Easements in New England</a:t>
            </a:r>
          </a:p>
          <a:p>
            <a:pPr marL="285750" indent="-285750">
              <a:buFont typeface="Arial" panose="020B0604020202020204" pitchFamily="34" charset="0"/>
              <a:buChar char="•"/>
            </a:pPr>
            <a:r>
              <a:rPr lang="en-US" sz="4000" b="1" dirty="0" smtClean="0">
                <a:solidFill>
                  <a:schemeClr val="tx1">
                    <a:lumMod val="95000"/>
                    <a:lumOff val="5000"/>
                  </a:schemeClr>
                </a:solidFill>
              </a:rPr>
              <a:t>Discussion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8692492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347138" name="Rectangle 2"/>
          <p:cNvSpPr>
            <a:spLocks noGrp="1" noChangeArrowheads="1"/>
          </p:cNvSpPr>
          <p:nvPr>
            <p:ph type="title"/>
          </p:nvPr>
        </p:nvSpPr>
        <p:spPr>
          <a:xfrm>
            <a:off x="457200" y="285750"/>
            <a:ext cx="8229600" cy="1143000"/>
          </a:xfrm>
        </p:spPr>
        <p:txBody>
          <a:bodyPr/>
          <a:lstStyle/>
          <a:p>
            <a:pPr eaLnBrk="1" hangingPunct="1">
              <a:defRPr/>
            </a:pPr>
            <a:r>
              <a:rPr lang="en-US" b="0" dirty="0" smtClean="0">
                <a:solidFill>
                  <a:schemeClr val="tx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What is a land trust?</a:t>
            </a:r>
          </a:p>
        </p:txBody>
      </p:sp>
      <p:sp>
        <p:nvSpPr>
          <p:cNvPr id="6147" name="Rectangle 3"/>
          <p:cNvSpPr>
            <a:spLocks noGrp="1" noChangeArrowheads="1"/>
          </p:cNvSpPr>
          <p:nvPr>
            <p:ph idx="1"/>
          </p:nvPr>
        </p:nvSpPr>
        <p:spPr>
          <a:xfrm>
            <a:off x="457200" y="1390650"/>
            <a:ext cx="7467600" cy="4530725"/>
          </a:xfrm>
        </p:spPr>
        <p:txBody>
          <a:bodyPr/>
          <a:lstStyle/>
          <a:p>
            <a:pPr eaLnBrk="1" hangingPunct="1">
              <a:lnSpc>
                <a:spcPct val="90000"/>
              </a:lnSpc>
              <a:buFont typeface="Wingdings" pitchFamily="2" charset="2"/>
              <a:buNone/>
            </a:pPr>
            <a:r>
              <a:rPr lang="en-US" altLang="en-US" sz="2800" dirty="0" smtClean="0">
                <a:effectLst/>
                <a:latin typeface="Arial" charset="0"/>
                <a:cs typeface="Arial" charset="0"/>
              </a:rPr>
              <a:t>A non-profit charitable organization working with </a:t>
            </a:r>
            <a:r>
              <a:rPr lang="en-US" altLang="en-US" sz="2800" b="1" dirty="0" smtClean="0">
                <a:effectLst/>
                <a:latin typeface="Arial" charset="0"/>
                <a:cs typeface="Arial" charset="0"/>
              </a:rPr>
              <a:t>landowners</a:t>
            </a:r>
            <a:r>
              <a:rPr lang="en-US" altLang="en-US" sz="2800" dirty="0" smtClean="0">
                <a:effectLst/>
                <a:latin typeface="Arial" charset="0"/>
                <a:cs typeface="Arial" charset="0"/>
              </a:rPr>
              <a:t> to protect their land</a:t>
            </a:r>
          </a:p>
          <a:p>
            <a:pPr eaLnBrk="1" hangingPunct="1">
              <a:lnSpc>
                <a:spcPct val="90000"/>
              </a:lnSpc>
              <a:buFont typeface="Wingdings" pitchFamily="2" charset="2"/>
              <a:buNone/>
            </a:pPr>
            <a:r>
              <a:rPr lang="en-US" altLang="en-US" sz="2800" dirty="0" smtClean="0">
                <a:latin typeface="Arial" charset="0"/>
                <a:cs typeface="Arial" charset="0"/>
              </a:rPr>
              <a:t>-Hold legal interest in property to protect it</a:t>
            </a:r>
            <a:endParaRPr lang="en-US" altLang="en-US" sz="2800" dirty="0" smtClean="0">
              <a:effectLst/>
              <a:latin typeface="Arial" charset="0"/>
              <a:cs typeface="Arial" charset="0"/>
            </a:endParaRPr>
          </a:p>
        </p:txBody>
      </p:sp>
      <p:pic>
        <p:nvPicPr>
          <p:cNvPr id="6148"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7824" y="2887662"/>
            <a:ext cx="5029200" cy="3970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622675"/>
            <a:ext cx="4318370" cy="3235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819754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graphicFrame>
        <p:nvGraphicFramePr>
          <p:cNvPr id="5" name="Content Placeholder 9"/>
          <p:cNvGraphicFramePr>
            <a:graphicFrameLocks/>
          </p:cNvGraphicFramePr>
          <p:nvPr>
            <p:extLst>
              <p:ext uri="{D42A27DB-BD31-4B8C-83A1-F6EECF244321}">
                <p14:modId xmlns:p14="http://schemas.microsoft.com/office/powerpoint/2010/main" val="16038227"/>
              </p:ext>
            </p:extLst>
          </p:nvPr>
        </p:nvGraphicFramePr>
        <p:xfrm>
          <a:off x="280988" y="1093696"/>
          <a:ext cx="8229600" cy="48083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6096000" y="4114800"/>
            <a:ext cx="2286000" cy="830997"/>
          </a:xfrm>
          <a:prstGeom prst="rect">
            <a:avLst/>
          </a:prstGeom>
          <a:noFill/>
        </p:spPr>
        <p:txBody>
          <a:bodyPr wrap="square" rtlCol="0">
            <a:spAutoFit/>
          </a:bodyPr>
          <a:lstStyle/>
          <a:p>
            <a:r>
              <a:rPr lang="en-US" sz="2400" b="1" dirty="0" smtClean="0"/>
              <a:t>LAND STEWARDSHIP</a:t>
            </a:r>
            <a:endParaRPr lang="en-US" sz="2400" b="1" dirty="0"/>
          </a:p>
        </p:txBody>
      </p:sp>
    </p:spTree>
    <p:extLst>
      <p:ext uri="{BB962C8B-B14F-4D97-AF65-F5344CB8AC3E}">
        <p14:creationId xmlns:p14="http://schemas.microsoft.com/office/powerpoint/2010/main" val="13455527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9375" y="111125"/>
            <a:ext cx="8901113" cy="614363"/>
          </a:xfrm>
        </p:spPr>
        <p:txBody>
          <a:bodyPr>
            <a:normAutofit fontScale="90000"/>
          </a:bodyPr>
          <a:lstStyle/>
          <a:p>
            <a:pPr algn="l">
              <a:defRPr/>
            </a:pPr>
            <a:r>
              <a:rPr lang="en-US" sz="2800" b="1" dirty="0" smtClean="0">
                <a:latin typeface="Arial" panose="020B0604020202020204" pitchFamily="34" charset="0"/>
                <a:ea typeface="Verdana" panose="020B0604030504040204" pitchFamily="34" charset="0"/>
                <a:cs typeface="Arial" panose="020B0604020202020204" pitchFamily="34" charset="0"/>
              </a:rPr>
              <a:t>Landowner Goal: Keep the land as a farm or woodland forever</a:t>
            </a:r>
            <a:endParaRPr lang="en-US" sz="2800" b="1" dirty="0">
              <a:latin typeface="Arial" panose="020B0604020202020204" pitchFamily="34" charset="0"/>
              <a:ea typeface="Verdana" panose="020B0604030504040204" pitchFamily="34" charset="0"/>
              <a:cs typeface="Arial" panose="020B0604020202020204" pitchFamily="34" charset="0"/>
            </a:endParaRPr>
          </a:p>
        </p:txBody>
      </p:sp>
      <p:sp>
        <p:nvSpPr>
          <p:cNvPr id="9219" name="TextBox 3"/>
          <p:cNvSpPr txBox="1">
            <a:spLocks noChangeArrowheads="1"/>
          </p:cNvSpPr>
          <p:nvPr/>
        </p:nvSpPr>
        <p:spPr bwMode="auto">
          <a:xfrm>
            <a:off x="2006600" y="1270000"/>
            <a:ext cx="4729163" cy="954088"/>
          </a:xfrm>
          <a:prstGeom prst="rect">
            <a:avLst/>
          </a:prstGeom>
          <a:solidFill>
            <a:schemeClr val="accent2">
              <a:lumMod val="20000"/>
              <a:lumOff val="80000"/>
            </a:schemeClr>
          </a:solidFill>
          <a:ln>
            <a:noFill/>
          </a:ln>
        </p:spPr>
        <p:txBody>
          <a:bodyPr>
            <a:spAutoFit/>
          </a:bodyPr>
          <a:lstStyle>
            <a:lvl1pPr>
              <a:spcBef>
                <a:spcPct val="20000"/>
              </a:spcBef>
              <a:buClr>
                <a:schemeClr val="hlink"/>
              </a:buClr>
              <a:buSzPct val="60000"/>
              <a:buFont typeface="Wingdings" pitchFamily="2" charset="2"/>
              <a:buChar char="n"/>
              <a:defRPr sz="3200">
                <a:solidFill>
                  <a:schemeClr val="tx1"/>
                </a:solidFill>
                <a:latin typeface="Times New Roman" pitchFamily="18" charset="0"/>
              </a:defRPr>
            </a:lvl1pPr>
            <a:lvl2pPr marL="742950" indent="-285750">
              <a:spcBef>
                <a:spcPct val="20000"/>
              </a:spcBef>
              <a:buClr>
                <a:schemeClr val="tx2"/>
              </a:buClr>
              <a:buSzPct val="60000"/>
              <a:buFont typeface="Wingdings" pitchFamily="2" charset="2"/>
              <a:buChar char="n"/>
              <a:defRPr sz="2800">
                <a:solidFill>
                  <a:schemeClr val="tx1"/>
                </a:solidFill>
                <a:latin typeface="Times New Roman" pitchFamily="18" charset="0"/>
              </a:defRPr>
            </a:lvl2pPr>
            <a:lvl3pPr marL="1143000" indent="-228600">
              <a:spcBef>
                <a:spcPct val="20000"/>
              </a:spcBef>
              <a:buClr>
                <a:schemeClr val="folHlink"/>
              </a:buClr>
              <a:buSzPct val="60000"/>
              <a:buFont typeface="Wingdings" pitchFamily="2" charset="2"/>
              <a:buChar char="n"/>
              <a:defRPr sz="2400">
                <a:solidFill>
                  <a:schemeClr val="tx1"/>
                </a:solidFill>
                <a:latin typeface="Times New Roman" pitchFamily="18" charset="0"/>
              </a:defRPr>
            </a:lvl3pPr>
            <a:lvl4pPr marL="1600200" indent="-228600">
              <a:spcBef>
                <a:spcPct val="20000"/>
              </a:spcBef>
              <a:buClr>
                <a:schemeClr val="tx1"/>
              </a:buClr>
              <a:buSzPct val="60000"/>
              <a:buFont typeface="Wingdings" pitchFamily="2" charset="2"/>
              <a:buChar char="n"/>
              <a:defRPr sz="2000">
                <a:solidFill>
                  <a:schemeClr val="tx1"/>
                </a:solidFill>
                <a:latin typeface="Times New Roman" pitchFamily="18" charset="0"/>
              </a:defRPr>
            </a:lvl4pPr>
            <a:lvl5pPr marL="2057400" indent="-228600">
              <a:spcBef>
                <a:spcPct val="20000"/>
              </a:spcBef>
              <a:buClr>
                <a:schemeClr val="hlink"/>
              </a:buClr>
              <a:buSzPct val="60000"/>
              <a:buFont typeface="Wingdings" pitchFamily="2" charset="2"/>
              <a:buChar char="n"/>
              <a:defRPr sz="2000">
                <a:solidFill>
                  <a:schemeClr val="tx1"/>
                </a:solidFill>
                <a:latin typeface="Times New Roman" pitchFamily="18" charset="0"/>
              </a:defRPr>
            </a:lvl5pPr>
            <a:lvl6pPr marL="25146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6pPr>
            <a:lvl7pPr marL="29718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7pPr>
            <a:lvl8pPr marL="34290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8pPr>
            <a:lvl9pPr marL="38862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9pPr>
          </a:lstStyle>
          <a:p>
            <a:pPr algn="ctr" eaLnBrk="1" hangingPunct="1">
              <a:spcBef>
                <a:spcPct val="0"/>
              </a:spcBef>
              <a:buClrTx/>
              <a:buSzTx/>
              <a:buFontTx/>
              <a:buNone/>
            </a:pPr>
            <a:r>
              <a:rPr lang="en-US" altLang="en-US" sz="2800" dirty="0">
                <a:latin typeface="Arial" charset="0"/>
              </a:rPr>
              <a:t>Do you want to continue </a:t>
            </a:r>
          </a:p>
          <a:p>
            <a:pPr algn="ctr" eaLnBrk="1" hangingPunct="1">
              <a:spcBef>
                <a:spcPct val="0"/>
              </a:spcBef>
              <a:buClrTx/>
              <a:buSzTx/>
              <a:buFontTx/>
              <a:buNone/>
            </a:pPr>
            <a:r>
              <a:rPr lang="en-US" altLang="en-US" sz="2800" dirty="0">
                <a:latin typeface="Arial" charset="0"/>
              </a:rPr>
              <a:t>to own the land? </a:t>
            </a:r>
          </a:p>
        </p:txBody>
      </p:sp>
      <p:sp>
        <p:nvSpPr>
          <p:cNvPr id="9220" name="TextBox 4"/>
          <p:cNvSpPr txBox="1">
            <a:spLocks noChangeArrowheads="1"/>
          </p:cNvSpPr>
          <p:nvPr/>
        </p:nvSpPr>
        <p:spPr bwMode="auto">
          <a:xfrm>
            <a:off x="6392863" y="2913063"/>
            <a:ext cx="966787" cy="523875"/>
          </a:xfrm>
          <a:prstGeom prst="rect">
            <a:avLst/>
          </a:prstGeom>
          <a:solidFill>
            <a:schemeClr val="accent2">
              <a:lumMod val="20000"/>
              <a:lumOff val="80000"/>
            </a:schemeClr>
          </a:solidFill>
          <a:ln>
            <a:noFill/>
          </a:ln>
        </p:spPr>
        <p:txBody>
          <a:bodyPr>
            <a:spAutoFit/>
          </a:bodyPr>
          <a:lstStyle>
            <a:lvl1pPr>
              <a:spcBef>
                <a:spcPct val="20000"/>
              </a:spcBef>
              <a:buClr>
                <a:schemeClr val="hlink"/>
              </a:buClr>
              <a:buSzPct val="60000"/>
              <a:buFont typeface="Wingdings" pitchFamily="2" charset="2"/>
              <a:buChar char="n"/>
              <a:defRPr sz="3200">
                <a:solidFill>
                  <a:schemeClr val="tx1"/>
                </a:solidFill>
                <a:latin typeface="Times New Roman" pitchFamily="18" charset="0"/>
              </a:defRPr>
            </a:lvl1pPr>
            <a:lvl2pPr marL="742950" indent="-285750">
              <a:spcBef>
                <a:spcPct val="20000"/>
              </a:spcBef>
              <a:buClr>
                <a:schemeClr val="tx2"/>
              </a:buClr>
              <a:buSzPct val="60000"/>
              <a:buFont typeface="Wingdings" pitchFamily="2" charset="2"/>
              <a:buChar char="n"/>
              <a:defRPr sz="2800">
                <a:solidFill>
                  <a:schemeClr val="tx1"/>
                </a:solidFill>
                <a:latin typeface="Times New Roman" pitchFamily="18" charset="0"/>
              </a:defRPr>
            </a:lvl2pPr>
            <a:lvl3pPr marL="1143000" indent="-228600">
              <a:spcBef>
                <a:spcPct val="20000"/>
              </a:spcBef>
              <a:buClr>
                <a:schemeClr val="folHlink"/>
              </a:buClr>
              <a:buSzPct val="60000"/>
              <a:buFont typeface="Wingdings" pitchFamily="2" charset="2"/>
              <a:buChar char="n"/>
              <a:defRPr sz="2400">
                <a:solidFill>
                  <a:schemeClr val="tx1"/>
                </a:solidFill>
                <a:latin typeface="Times New Roman" pitchFamily="18" charset="0"/>
              </a:defRPr>
            </a:lvl3pPr>
            <a:lvl4pPr marL="1600200" indent="-228600">
              <a:spcBef>
                <a:spcPct val="20000"/>
              </a:spcBef>
              <a:buClr>
                <a:schemeClr val="tx1"/>
              </a:buClr>
              <a:buSzPct val="60000"/>
              <a:buFont typeface="Wingdings" pitchFamily="2" charset="2"/>
              <a:buChar char="n"/>
              <a:defRPr sz="2000">
                <a:solidFill>
                  <a:schemeClr val="tx1"/>
                </a:solidFill>
                <a:latin typeface="Times New Roman" pitchFamily="18" charset="0"/>
              </a:defRPr>
            </a:lvl4pPr>
            <a:lvl5pPr marL="2057400" indent="-228600">
              <a:spcBef>
                <a:spcPct val="20000"/>
              </a:spcBef>
              <a:buClr>
                <a:schemeClr val="hlink"/>
              </a:buClr>
              <a:buSzPct val="60000"/>
              <a:buFont typeface="Wingdings" pitchFamily="2" charset="2"/>
              <a:buChar char="n"/>
              <a:defRPr sz="2000">
                <a:solidFill>
                  <a:schemeClr val="tx1"/>
                </a:solidFill>
                <a:latin typeface="Times New Roman" pitchFamily="18" charset="0"/>
              </a:defRPr>
            </a:lvl5pPr>
            <a:lvl6pPr marL="25146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6pPr>
            <a:lvl7pPr marL="29718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7pPr>
            <a:lvl8pPr marL="34290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8pPr>
            <a:lvl9pPr marL="38862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9pPr>
          </a:lstStyle>
          <a:p>
            <a:pPr eaLnBrk="1" hangingPunct="1">
              <a:spcBef>
                <a:spcPct val="0"/>
              </a:spcBef>
              <a:buClrTx/>
              <a:buSzTx/>
              <a:buFontTx/>
              <a:buNone/>
            </a:pPr>
            <a:r>
              <a:rPr lang="en-US" altLang="en-US" sz="2800" dirty="0">
                <a:latin typeface="Arial" charset="0"/>
              </a:rPr>
              <a:t>No</a:t>
            </a:r>
          </a:p>
        </p:txBody>
      </p:sp>
      <p:sp>
        <p:nvSpPr>
          <p:cNvPr id="9221" name="TextBox 5"/>
          <p:cNvSpPr txBox="1">
            <a:spLocks noChangeArrowheads="1"/>
          </p:cNvSpPr>
          <p:nvPr/>
        </p:nvSpPr>
        <p:spPr bwMode="auto">
          <a:xfrm>
            <a:off x="1447800" y="2944813"/>
            <a:ext cx="1143000" cy="522287"/>
          </a:xfrm>
          <a:prstGeom prst="rect">
            <a:avLst/>
          </a:prstGeom>
          <a:solidFill>
            <a:schemeClr val="accent2">
              <a:lumMod val="20000"/>
              <a:lumOff val="80000"/>
            </a:schemeClr>
          </a:solidFill>
          <a:ln>
            <a:noFill/>
          </a:ln>
        </p:spPr>
        <p:txBody>
          <a:bodyPr>
            <a:spAutoFit/>
          </a:bodyPr>
          <a:lstStyle>
            <a:lvl1pPr>
              <a:spcBef>
                <a:spcPct val="20000"/>
              </a:spcBef>
              <a:buClr>
                <a:schemeClr val="hlink"/>
              </a:buClr>
              <a:buSzPct val="60000"/>
              <a:buFont typeface="Wingdings" pitchFamily="2" charset="2"/>
              <a:buChar char="n"/>
              <a:defRPr sz="3200">
                <a:solidFill>
                  <a:schemeClr val="tx1"/>
                </a:solidFill>
                <a:latin typeface="Times New Roman" pitchFamily="18" charset="0"/>
              </a:defRPr>
            </a:lvl1pPr>
            <a:lvl2pPr marL="742950" indent="-285750">
              <a:spcBef>
                <a:spcPct val="20000"/>
              </a:spcBef>
              <a:buClr>
                <a:schemeClr val="tx2"/>
              </a:buClr>
              <a:buSzPct val="60000"/>
              <a:buFont typeface="Wingdings" pitchFamily="2" charset="2"/>
              <a:buChar char="n"/>
              <a:defRPr sz="2800">
                <a:solidFill>
                  <a:schemeClr val="tx1"/>
                </a:solidFill>
                <a:latin typeface="Times New Roman" pitchFamily="18" charset="0"/>
              </a:defRPr>
            </a:lvl2pPr>
            <a:lvl3pPr marL="1143000" indent="-228600">
              <a:spcBef>
                <a:spcPct val="20000"/>
              </a:spcBef>
              <a:buClr>
                <a:schemeClr val="folHlink"/>
              </a:buClr>
              <a:buSzPct val="60000"/>
              <a:buFont typeface="Wingdings" pitchFamily="2" charset="2"/>
              <a:buChar char="n"/>
              <a:defRPr sz="2400">
                <a:solidFill>
                  <a:schemeClr val="tx1"/>
                </a:solidFill>
                <a:latin typeface="Times New Roman" pitchFamily="18" charset="0"/>
              </a:defRPr>
            </a:lvl3pPr>
            <a:lvl4pPr marL="1600200" indent="-228600">
              <a:spcBef>
                <a:spcPct val="20000"/>
              </a:spcBef>
              <a:buClr>
                <a:schemeClr val="tx1"/>
              </a:buClr>
              <a:buSzPct val="60000"/>
              <a:buFont typeface="Wingdings" pitchFamily="2" charset="2"/>
              <a:buChar char="n"/>
              <a:defRPr sz="2000">
                <a:solidFill>
                  <a:schemeClr val="tx1"/>
                </a:solidFill>
                <a:latin typeface="Times New Roman" pitchFamily="18" charset="0"/>
              </a:defRPr>
            </a:lvl4pPr>
            <a:lvl5pPr marL="2057400" indent="-228600">
              <a:spcBef>
                <a:spcPct val="20000"/>
              </a:spcBef>
              <a:buClr>
                <a:schemeClr val="hlink"/>
              </a:buClr>
              <a:buSzPct val="60000"/>
              <a:buFont typeface="Wingdings" pitchFamily="2" charset="2"/>
              <a:buChar char="n"/>
              <a:defRPr sz="2000">
                <a:solidFill>
                  <a:schemeClr val="tx1"/>
                </a:solidFill>
                <a:latin typeface="Times New Roman" pitchFamily="18" charset="0"/>
              </a:defRPr>
            </a:lvl5pPr>
            <a:lvl6pPr marL="25146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6pPr>
            <a:lvl7pPr marL="29718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7pPr>
            <a:lvl8pPr marL="34290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8pPr>
            <a:lvl9pPr marL="38862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9pPr>
          </a:lstStyle>
          <a:p>
            <a:pPr eaLnBrk="1" hangingPunct="1">
              <a:spcBef>
                <a:spcPct val="0"/>
              </a:spcBef>
              <a:buClrTx/>
              <a:buSzTx/>
              <a:buFontTx/>
              <a:buNone/>
            </a:pPr>
            <a:r>
              <a:rPr lang="en-US" altLang="en-US" sz="2800" dirty="0">
                <a:latin typeface="Arial" charset="0"/>
              </a:rPr>
              <a:t>Yes</a:t>
            </a:r>
          </a:p>
        </p:txBody>
      </p:sp>
      <p:sp>
        <p:nvSpPr>
          <p:cNvPr id="9222" name="TextBox 6"/>
          <p:cNvSpPr txBox="1">
            <a:spLocks noChangeArrowheads="1"/>
          </p:cNvSpPr>
          <p:nvPr/>
        </p:nvSpPr>
        <p:spPr bwMode="auto">
          <a:xfrm>
            <a:off x="209550" y="4503738"/>
            <a:ext cx="3676650" cy="1569660"/>
          </a:xfrm>
          <a:prstGeom prst="rect">
            <a:avLst/>
          </a:prstGeom>
          <a:solidFill>
            <a:schemeClr val="accent2">
              <a:lumMod val="20000"/>
              <a:lumOff val="80000"/>
            </a:schemeClr>
          </a:solidFill>
          <a:ln>
            <a:noFill/>
          </a:ln>
        </p:spPr>
        <p:txBody>
          <a:bodyPr wrap="square">
            <a:spAutoFit/>
          </a:bodyPr>
          <a:lstStyle>
            <a:lvl1pPr>
              <a:spcBef>
                <a:spcPct val="20000"/>
              </a:spcBef>
              <a:buClr>
                <a:schemeClr val="hlink"/>
              </a:buClr>
              <a:buSzPct val="60000"/>
              <a:buFont typeface="Wingdings" pitchFamily="2" charset="2"/>
              <a:buChar char="n"/>
              <a:defRPr sz="3200">
                <a:solidFill>
                  <a:schemeClr val="tx1"/>
                </a:solidFill>
                <a:latin typeface="Times New Roman" pitchFamily="18" charset="0"/>
              </a:defRPr>
            </a:lvl1pPr>
            <a:lvl2pPr marL="742950" indent="-285750">
              <a:spcBef>
                <a:spcPct val="20000"/>
              </a:spcBef>
              <a:buClr>
                <a:schemeClr val="tx2"/>
              </a:buClr>
              <a:buSzPct val="60000"/>
              <a:buFont typeface="Wingdings" pitchFamily="2" charset="2"/>
              <a:buChar char="n"/>
              <a:defRPr sz="2800">
                <a:solidFill>
                  <a:schemeClr val="tx1"/>
                </a:solidFill>
                <a:latin typeface="Times New Roman" pitchFamily="18" charset="0"/>
              </a:defRPr>
            </a:lvl2pPr>
            <a:lvl3pPr marL="1143000" indent="-228600">
              <a:spcBef>
                <a:spcPct val="20000"/>
              </a:spcBef>
              <a:buClr>
                <a:schemeClr val="folHlink"/>
              </a:buClr>
              <a:buSzPct val="60000"/>
              <a:buFont typeface="Wingdings" pitchFamily="2" charset="2"/>
              <a:buChar char="n"/>
              <a:defRPr sz="2400">
                <a:solidFill>
                  <a:schemeClr val="tx1"/>
                </a:solidFill>
                <a:latin typeface="Times New Roman" pitchFamily="18" charset="0"/>
              </a:defRPr>
            </a:lvl3pPr>
            <a:lvl4pPr marL="1600200" indent="-228600">
              <a:spcBef>
                <a:spcPct val="20000"/>
              </a:spcBef>
              <a:buClr>
                <a:schemeClr val="tx1"/>
              </a:buClr>
              <a:buSzPct val="60000"/>
              <a:buFont typeface="Wingdings" pitchFamily="2" charset="2"/>
              <a:buChar char="n"/>
              <a:defRPr sz="2000">
                <a:solidFill>
                  <a:schemeClr val="tx1"/>
                </a:solidFill>
                <a:latin typeface="Times New Roman" pitchFamily="18" charset="0"/>
              </a:defRPr>
            </a:lvl4pPr>
            <a:lvl5pPr marL="2057400" indent="-228600">
              <a:spcBef>
                <a:spcPct val="20000"/>
              </a:spcBef>
              <a:buClr>
                <a:schemeClr val="hlink"/>
              </a:buClr>
              <a:buSzPct val="60000"/>
              <a:buFont typeface="Wingdings" pitchFamily="2" charset="2"/>
              <a:buChar char="n"/>
              <a:defRPr sz="2000">
                <a:solidFill>
                  <a:schemeClr val="tx1"/>
                </a:solidFill>
                <a:latin typeface="Times New Roman" pitchFamily="18" charset="0"/>
              </a:defRPr>
            </a:lvl5pPr>
            <a:lvl6pPr marL="25146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6pPr>
            <a:lvl7pPr marL="29718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7pPr>
            <a:lvl8pPr marL="34290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8pPr>
            <a:lvl9pPr marL="38862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9pPr>
          </a:lstStyle>
          <a:p>
            <a:pPr eaLnBrk="1" hangingPunct="1">
              <a:spcBef>
                <a:spcPct val="0"/>
              </a:spcBef>
              <a:buClrTx/>
              <a:buSzTx/>
              <a:buFontTx/>
              <a:buNone/>
            </a:pPr>
            <a:r>
              <a:rPr lang="en-US" altLang="en-US" sz="2400" dirty="0">
                <a:latin typeface="Arial" charset="0"/>
              </a:rPr>
              <a:t>Donate/sell a Conservation</a:t>
            </a:r>
          </a:p>
          <a:p>
            <a:pPr eaLnBrk="1" hangingPunct="1">
              <a:spcBef>
                <a:spcPct val="0"/>
              </a:spcBef>
              <a:buClrTx/>
              <a:buSzTx/>
              <a:buFontTx/>
              <a:buNone/>
            </a:pPr>
            <a:r>
              <a:rPr lang="en-US" altLang="en-US" sz="2400" b="1" dirty="0" smtClean="0">
                <a:latin typeface="Arial" charset="0"/>
              </a:rPr>
              <a:t>Easement (CE) to land trust</a:t>
            </a:r>
            <a:endParaRPr lang="en-US" altLang="en-US" sz="2400" b="1" dirty="0">
              <a:latin typeface="Arial" charset="0"/>
            </a:endParaRPr>
          </a:p>
        </p:txBody>
      </p:sp>
      <p:sp>
        <p:nvSpPr>
          <p:cNvPr id="9224" name="TextBox 8"/>
          <p:cNvSpPr txBox="1">
            <a:spLocks noChangeArrowheads="1"/>
          </p:cNvSpPr>
          <p:nvPr/>
        </p:nvSpPr>
        <p:spPr bwMode="auto">
          <a:xfrm>
            <a:off x="6019800" y="4502943"/>
            <a:ext cx="2856127" cy="1200329"/>
          </a:xfrm>
          <a:prstGeom prst="rect">
            <a:avLst/>
          </a:prstGeom>
          <a:solidFill>
            <a:schemeClr val="accent2">
              <a:lumMod val="20000"/>
              <a:lumOff val="80000"/>
            </a:schemeClr>
          </a:solidFill>
          <a:ln>
            <a:noFill/>
          </a:ln>
        </p:spPr>
        <p:txBody>
          <a:bodyPr wrap="square">
            <a:spAutoFit/>
          </a:bodyPr>
          <a:lstStyle>
            <a:lvl1pPr>
              <a:spcBef>
                <a:spcPct val="20000"/>
              </a:spcBef>
              <a:buClr>
                <a:schemeClr val="hlink"/>
              </a:buClr>
              <a:buSzPct val="60000"/>
              <a:buFont typeface="Wingdings" pitchFamily="2" charset="2"/>
              <a:buChar char="n"/>
              <a:defRPr sz="3200">
                <a:solidFill>
                  <a:schemeClr val="tx1"/>
                </a:solidFill>
                <a:latin typeface="Times New Roman" pitchFamily="18" charset="0"/>
              </a:defRPr>
            </a:lvl1pPr>
            <a:lvl2pPr marL="742950" indent="-285750">
              <a:spcBef>
                <a:spcPct val="20000"/>
              </a:spcBef>
              <a:buClr>
                <a:schemeClr val="tx2"/>
              </a:buClr>
              <a:buSzPct val="60000"/>
              <a:buFont typeface="Wingdings" pitchFamily="2" charset="2"/>
              <a:buChar char="n"/>
              <a:defRPr sz="2800">
                <a:solidFill>
                  <a:schemeClr val="tx1"/>
                </a:solidFill>
                <a:latin typeface="Times New Roman" pitchFamily="18" charset="0"/>
              </a:defRPr>
            </a:lvl2pPr>
            <a:lvl3pPr marL="1143000" indent="-228600">
              <a:spcBef>
                <a:spcPct val="20000"/>
              </a:spcBef>
              <a:buClr>
                <a:schemeClr val="folHlink"/>
              </a:buClr>
              <a:buSzPct val="60000"/>
              <a:buFont typeface="Wingdings" pitchFamily="2" charset="2"/>
              <a:buChar char="n"/>
              <a:defRPr sz="2400">
                <a:solidFill>
                  <a:schemeClr val="tx1"/>
                </a:solidFill>
                <a:latin typeface="Times New Roman" pitchFamily="18" charset="0"/>
              </a:defRPr>
            </a:lvl3pPr>
            <a:lvl4pPr marL="1600200" indent="-228600">
              <a:spcBef>
                <a:spcPct val="20000"/>
              </a:spcBef>
              <a:buClr>
                <a:schemeClr val="tx1"/>
              </a:buClr>
              <a:buSzPct val="60000"/>
              <a:buFont typeface="Wingdings" pitchFamily="2" charset="2"/>
              <a:buChar char="n"/>
              <a:defRPr sz="2000">
                <a:solidFill>
                  <a:schemeClr val="tx1"/>
                </a:solidFill>
                <a:latin typeface="Times New Roman" pitchFamily="18" charset="0"/>
              </a:defRPr>
            </a:lvl4pPr>
            <a:lvl5pPr marL="2057400" indent="-228600">
              <a:spcBef>
                <a:spcPct val="20000"/>
              </a:spcBef>
              <a:buClr>
                <a:schemeClr val="hlink"/>
              </a:buClr>
              <a:buSzPct val="60000"/>
              <a:buFont typeface="Wingdings" pitchFamily="2" charset="2"/>
              <a:buChar char="n"/>
              <a:defRPr sz="2000">
                <a:solidFill>
                  <a:schemeClr val="tx1"/>
                </a:solidFill>
                <a:latin typeface="Times New Roman" pitchFamily="18" charset="0"/>
              </a:defRPr>
            </a:lvl5pPr>
            <a:lvl6pPr marL="25146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6pPr>
            <a:lvl7pPr marL="29718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7pPr>
            <a:lvl8pPr marL="34290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8pPr>
            <a:lvl9pPr marL="3886200" indent="-22860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Times New Roman" pitchFamily="18" charset="0"/>
              </a:defRPr>
            </a:lvl9pPr>
          </a:lstStyle>
          <a:p>
            <a:pPr eaLnBrk="1" hangingPunct="1">
              <a:spcBef>
                <a:spcPct val="0"/>
              </a:spcBef>
              <a:buClrTx/>
              <a:buSzTx/>
              <a:buFontTx/>
              <a:buNone/>
            </a:pPr>
            <a:r>
              <a:rPr lang="en-US" altLang="en-US" sz="2400" dirty="0">
                <a:latin typeface="Arial" charset="0"/>
              </a:rPr>
              <a:t>Donate or sell </a:t>
            </a:r>
            <a:br>
              <a:rPr lang="en-US" altLang="en-US" sz="2400" dirty="0">
                <a:latin typeface="Arial" charset="0"/>
              </a:rPr>
            </a:br>
            <a:r>
              <a:rPr lang="en-US" altLang="en-US" sz="2400" dirty="0">
                <a:latin typeface="Arial" charset="0"/>
              </a:rPr>
              <a:t>the </a:t>
            </a:r>
            <a:r>
              <a:rPr lang="en-US" altLang="en-US" sz="2400" dirty="0" smtClean="0">
                <a:latin typeface="Arial" charset="0"/>
              </a:rPr>
              <a:t>land to land trust </a:t>
            </a:r>
            <a:endParaRPr lang="en-US" altLang="en-US" sz="2400" dirty="0">
              <a:latin typeface="Arial" charset="0"/>
            </a:endParaRPr>
          </a:p>
        </p:txBody>
      </p:sp>
      <p:cxnSp>
        <p:nvCxnSpPr>
          <p:cNvPr id="12" name="Straight Arrow Connector 11"/>
          <p:cNvCxnSpPr/>
          <p:nvPr/>
        </p:nvCxnSpPr>
        <p:spPr>
          <a:xfrm flipH="1">
            <a:off x="2514600" y="2352675"/>
            <a:ext cx="1752600" cy="771525"/>
          </a:xfrm>
          <a:prstGeom prst="straightConnector1">
            <a:avLst/>
          </a:prstGeom>
          <a:ln w="57150">
            <a:solidFill>
              <a:srgbClr val="FFFF00"/>
            </a:solidFill>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endCxn id="9220" idx="1"/>
          </p:cNvCxnSpPr>
          <p:nvPr/>
        </p:nvCxnSpPr>
        <p:spPr>
          <a:xfrm>
            <a:off x="4343400" y="2352675"/>
            <a:ext cx="2049463" cy="822325"/>
          </a:xfrm>
          <a:prstGeom prst="straightConnector1">
            <a:avLst/>
          </a:prstGeom>
          <a:ln w="57150">
            <a:solidFill>
              <a:srgbClr val="FFFF00"/>
            </a:solidFill>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H="1">
            <a:off x="1109663" y="3455988"/>
            <a:ext cx="730250" cy="963612"/>
          </a:xfrm>
          <a:prstGeom prst="straightConnector1">
            <a:avLst/>
          </a:prstGeom>
          <a:ln w="57150">
            <a:solidFill>
              <a:srgbClr val="FFFF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6735763" y="3397250"/>
            <a:ext cx="960437" cy="1022350"/>
          </a:xfrm>
          <a:prstGeom prst="straightConnector1">
            <a:avLst/>
          </a:prstGeom>
          <a:ln w="57150">
            <a:solidFill>
              <a:srgbClr val="FFFF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1871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191490" name="Rectangle 2"/>
          <p:cNvSpPr>
            <a:spLocks noGrp="1" noChangeArrowheads="1"/>
          </p:cNvSpPr>
          <p:nvPr>
            <p:ph type="title"/>
          </p:nvPr>
        </p:nvSpPr>
        <p:spPr/>
        <p:txBody>
          <a:bodyPr>
            <a:normAutofit/>
          </a:bodyPr>
          <a:lstStyle/>
          <a:p>
            <a:pPr eaLnBrk="1" hangingPunct="1">
              <a:defRPr/>
            </a:pPr>
            <a:r>
              <a:rPr lang="en-US" sz="4000" b="0" dirty="0" smtClean="0">
                <a:solidFill>
                  <a:schemeClr val="tx2">
                    <a:lumMod val="75000"/>
                  </a:schemeClr>
                </a:solidFill>
                <a:latin typeface="Arial" panose="020B0604020202020204" pitchFamily="34" charset="0"/>
                <a:cs typeface="Arial" panose="020B0604020202020204" pitchFamily="34" charset="0"/>
              </a:rPr>
              <a:t>Conservation Easements (CE) </a:t>
            </a:r>
          </a:p>
        </p:txBody>
      </p:sp>
      <p:sp>
        <p:nvSpPr>
          <p:cNvPr id="11267" name="Rectangle 3"/>
          <p:cNvSpPr>
            <a:spLocks noGrp="1" noChangeArrowheads="1"/>
          </p:cNvSpPr>
          <p:nvPr>
            <p:ph type="body" sz="half" idx="1"/>
          </p:nvPr>
        </p:nvSpPr>
        <p:spPr>
          <a:xfrm>
            <a:off x="457200" y="1524000"/>
            <a:ext cx="4343400" cy="5105400"/>
          </a:xfrm>
          <a:solidFill>
            <a:schemeClr val="accent2">
              <a:lumMod val="20000"/>
              <a:lumOff val="80000"/>
            </a:schemeClr>
          </a:solidFill>
        </p:spPr>
        <p:txBody>
          <a:bodyPr>
            <a:normAutofit/>
          </a:bodyPr>
          <a:lstStyle/>
          <a:p>
            <a:pPr eaLnBrk="1" hangingPunct="1">
              <a:buFont typeface="Wingdings" pitchFamily="2" charset="2"/>
              <a:buChar char="§"/>
            </a:pPr>
            <a:r>
              <a:rPr lang="en-US" altLang="en-US" sz="2400" dirty="0" smtClean="0">
                <a:effectLst/>
                <a:latin typeface="Arial" charset="0"/>
                <a:cs typeface="Arial" charset="0"/>
              </a:rPr>
              <a:t>Legal agreement between a landowner and a land trust or public agency</a:t>
            </a:r>
          </a:p>
          <a:p>
            <a:pPr eaLnBrk="1" hangingPunct="1">
              <a:buFont typeface="Wingdings" pitchFamily="2" charset="2"/>
              <a:buChar char="§"/>
            </a:pPr>
            <a:endParaRPr lang="en-US" altLang="en-US" sz="2400" dirty="0" smtClean="0">
              <a:effectLst/>
              <a:latin typeface="Arial" charset="0"/>
              <a:cs typeface="Arial" charset="0"/>
            </a:endParaRPr>
          </a:p>
          <a:p>
            <a:pPr eaLnBrk="1" hangingPunct="1">
              <a:buFont typeface="Wingdings" pitchFamily="2" charset="2"/>
              <a:buChar char="§"/>
            </a:pPr>
            <a:r>
              <a:rPr lang="en-US" altLang="en-US" sz="2400" dirty="0" smtClean="0">
                <a:effectLst/>
                <a:latin typeface="Arial" charset="0"/>
                <a:cs typeface="Arial" charset="0"/>
              </a:rPr>
              <a:t>Restricts the amount and type of </a:t>
            </a:r>
            <a:r>
              <a:rPr lang="en-US" altLang="en-US" sz="2400" b="1" dirty="0" smtClean="0">
                <a:effectLst/>
                <a:latin typeface="Arial" charset="0"/>
                <a:cs typeface="Arial" charset="0"/>
              </a:rPr>
              <a:t>development </a:t>
            </a:r>
            <a:r>
              <a:rPr lang="en-US" altLang="en-US" sz="2400" dirty="0" smtClean="0">
                <a:effectLst/>
                <a:latin typeface="Arial" charset="0"/>
                <a:cs typeface="Arial" charset="0"/>
              </a:rPr>
              <a:t>that can occur on the land. </a:t>
            </a:r>
          </a:p>
          <a:p>
            <a:pPr eaLnBrk="1" hangingPunct="1">
              <a:buFont typeface="Wingdings" pitchFamily="2" charset="2"/>
              <a:buChar char="§"/>
            </a:pPr>
            <a:endParaRPr lang="en-US" altLang="en-US" sz="2400" dirty="0" smtClean="0">
              <a:effectLst/>
              <a:latin typeface="Arial" charset="0"/>
              <a:cs typeface="Arial" charset="0"/>
            </a:endParaRPr>
          </a:p>
          <a:p>
            <a:pPr eaLnBrk="1" hangingPunct="1">
              <a:buFont typeface="Wingdings" pitchFamily="2" charset="2"/>
              <a:buChar char="§"/>
            </a:pPr>
            <a:r>
              <a:rPr lang="en-US" altLang="en-US" sz="2400" dirty="0" smtClean="0">
                <a:effectLst/>
                <a:latin typeface="Arial" charset="0"/>
                <a:cs typeface="Arial" charset="0"/>
              </a:rPr>
              <a:t>Protects the property’s conservation values </a:t>
            </a:r>
            <a:r>
              <a:rPr lang="en-US" altLang="en-US" sz="2400" b="1" dirty="0" smtClean="0">
                <a:effectLst/>
                <a:latin typeface="Arial" charset="0"/>
                <a:cs typeface="Arial" charset="0"/>
              </a:rPr>
              <a:t>forever, in perpetuity</a:t>
            </a:r>
            <a:r>
              <a:rPr lang="en-US" altLang="en-US" sz="2400" dirty="0" smtClean="0">
                <a:latin typeface="Arial" charset="0"/>
                <a:cs typeface="Arial" charset="0"/>
              </a:rPr>
              <a:t> – perpetual easement</a:t>
            </a:r>
            <a:endParaRPr lang="en-US" altLang="en-US" sz="2400" b="1" dirty="0" smtClean="0">
              <a:effectLst/>
              <a:latin typeface="Arial" charset="0"/>
              <a:cs typeface="Arial" charset="0"/>
            </a:endParaRPr>
          </a:p>
        </p:txBody>
      </p:sp>
      <p:pic>
        <p:nvPicPr>
          <p:cNvPr id="11268"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867400" y="1428750"/>
            <a:ext cx="3108325" cy="2332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269"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257800" y="3760788"/>
            <a:ext cx="3429000"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671209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17426" name="Text Box 21"/>
          <p:cNvSpPr txBox="1">
            <a:spLocks noChangeArrowheads="1"/>
          </p:cNvSpPr>
          <p:nvPr/>
        </p:nvSpPr>
        <p:spPr bwMode="auto">
          <a:xfrm>
            <a:off x="3200400" y="0"/>
            <a:ext cx="48768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r>
              <a:rPr lang="en-US" altLang="en-US" sz="2400" smtClean="0">
                <a:solidFill>
                  <a:schemeClr val="tx2">
                    <a:lumMod val="75000"/>
                  </a:schemeClr>
                </a:solidFill>
                <a:effectLst>
                  <a:outerShdw blurRad="38100" dist="38100" dir="2700000" algn="tl">
                    <a:srgbClr val="000000">
                      <a:alpha val="43137"/>
                    </a:srgbClr>
                  </a:outerShdw>
                </a:effectLst>
              </a:rPr>
              <a:t> </a:t>
            </a:r>
            <a:r>
              <a:rPr lang="en-US" altLang="en-US" sz="2400" dirty="0" smtClean="0">
                <a:solidFill>
                  <a:schemeClr val="tx2">
                    <a:lumMod val="75000"/>
                  </a:schemeClr>
                </a:solidFill>
                <a:effectLst>
                  <a:outerShdw blurRad="38100" dist="38100" dir="2700000" algn="tl">
                    <a:srgbClr val="000000">
                      <a:alpha val="43137"/>
                    </a:srgbClr>
                  </a:outerShdw>
                </a:effectLst>
              </a:rPr>
              <a:t>Property Rights</a:t>
            </a:r>
            <a:endParaRPr lang="en-US" altLang="en-US" dirty="0" smtClean="0">
              <a:solidFill>
                <a:schemeClr val="tx2">
                  <a:lumMod val="75000"/>
                </a:schemeClr>
              </a:solidFill>
              <a:effectLst>
                <a:outerShdw blurRad="38100" dist="38100" dir="2700000" algn="tl">
                  <a:srgbClr val="000000">
                    <a:alpha val="43137"/>
                  </a:srgbClr>
                </a:outerShdw>
              </a:effectLst>
            </a:endParaRPr>
          </a:p>
        </p:txBody>
      </p:sp>
      <p:graphicFrame>
        <p:nvGraphicFramePr>
          <p:cNvPr id="2" name="Diagram 1"/>
          <p:cNvGraphicFramePr/>
          <p:nvPr>
            <p:extLst>
              <p:ext uri="{D42A27DB-BD31-4B8C-83A1-F6EECF244321}">
                <p14:modId xmlns:p14="http://schemas.microsoft.com/office/powerpoint/2010/main" val="2098058836"/>
              </p:ext>
            </p:extLst>
          </p:nvPr>
        </p:nvGraphicFramePr>
        <p:xfrm>
          <a:off x="-392374" y="653752"/>
          <a:ext cx="9536373" cy="60518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83126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17426" name="Text Box 21"/>
          <p:cNvSpPr txBox="1">
            <a:spLocks noChangeArrowheads="1"/>
          </p:cNvSpPr>
          <p:nvPr/>
        </p:nvSpPr>
        <p:spPr bwMode="auto">
          <a:xfrm>
            <a:off x="1371600" y="192088"/>
            <a:ext cx="58674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r>
              <a:rPr lang="en-US" altLang="en-US" sz="2400" dirty="0" smtClean="0">
                <a:solidFill>
                  <a:schemeClr val="tx2">
                    <a:lumMod val="75000"/>
                  </a:schemeClr>
                </a:solidFill>
                <a:effectLst>
                  <a:outerShdw blurRad="38100" dist="38100" dir="2700000" algn="tl">
                    <a:srgbClr val="000000">
                      <a:alpha val="43137"/>
                    </a:srgbClr>
                  </a:outerShdw>
                </a:effectLst>
              </a:rPr>
              <a:t>Landowner’s Property Rights with a CE</a:t>
            </a:r>
            <a:endParaRPr lang="en-US" altLang="en-US" dirty="0" smtClean="0">
              <a:solidFill>
                <a:schemeClr val="tx2">
                  <a:lumMod val="75000"/>
                </a:schemeClr>
              </a:solidFill>
              <a:effectLst>
                <a:outerShdw blurRad="38100" dist="38100" dir="2700000" algn="tl">
                  <a:srgbClr val="000000">
                    <a:alpha val="43137"/>
                  </a:srgbClr>
                </a:outerShdw>
              </a:effectLst>
            </a:endParaRPr>
          </a:p>
        </p:txBody>
      </p:sp>
      <p:graphicFrame>
        <p:nvGraphicFramePr>
          <p:cNvPr id="2" name="Diagram 1"/>
          <p:cNvGraphicFramePr/>
          <p:nvPr>
            <p:extLst>
              <p:ext uri="{D42A27DB-BD31-4B8C-83A1-F6EECF244321}">
                <p14:modId xmlns:p14="http://schemas.microsoft.com/office/powerpoint/2010/main" val="3268871354"/>
              </p:ext>
            </p:extLst>
          </p:nvPr>
        </p:nvGraphicFramePr>
        <p:xfrm>
          <a:off x="-1219200" y="653753"/>
          <a:ext cx="9536373" cy="60518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Straight Arrow Connector 5"/>
          <p:cNvCxnSpPr/>
          <p:nvPr/>
        </p:nvCxnSpPr>
        <p:spPr>
          <a:xfrm>
            <a:off x="6400800" y="3733800"/>
            <a:ext cx="990600" cy="1219200"/>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V="1">
            <a:off x="4191000" y="6019800"/>
            <a:ext cx="2804160" cy="1524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6995160" y="4800600"/>
            <a:ext cx="2080146" cy="1905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LAND TRUST: Holds and protects certain rights to the land</a:t>
            </a:r>
            <a:endParaRPr lang="en-US" dirty="0"/>
          </a:p>
        </p:txBody>
      </p:sp>
      <p:sp>
        <p:nvSpPr>
          <p:cNvPr id="18" name="Oval 17"/>
          <p:cNvSpPr/>
          <p:nvPr/>
        </p:nvSpPr>
        <p:spPr>
          <a:xfrm>
            <a:off x="7391400" y="3962400"/>
            <a:ext cx="1447800" cy="990600"/>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DEVELOP &amp; Subdivide</a:t>
            </a:r>
            <a:endParaRPr lang="en-US" dirty="0"/>
          </a:p>
        </p:txBody>
      </p:sp>
    </p:spTree>
    <p:extLst>
      <p:ext uri="{BB962C8B-B14F-4D97-AF65-F5344CB8AC3E}">
        <p14:creationId xmlns:p14="http://schemas.microsoft.com/office/powerpoint/2010/main" val="2084525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77933C"/>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 y="74613"/>
            <a:ext cx="8839200" cy="1257300"/>
          </a:xfrm>
        </p:spPr>
        <p:txBody>
          <a:bodyPr>
            <a:noAutofit/>
          </a:bodyPr>
          <a:lstStyle/>
          <a:p>
            <a:pPr algn="ctr"/>
            <a:r>
              <a:rPr lang="en-US" sz="4000" dirty="0" smtClean="0"/>
              <a:t>BASIC COMPONENTS OF CONSERVATION EASEMENTS</a:t>
            </a:r>
            <a:endParaRPr lang="en-US" sz="4000"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286001" y="1600201"/>
            <a:ext cx="6756278" cy="3733800"/>
          </a:xfrm>
        </p:spPr>
      </p:pic>
      <p:sp>
        <p:nvSpPr>
          <p:cNvPr id="4" name="Text Placeholder 3"/>
          <p:cNvSpPr>
            <a:spLocks noGrp="1"/>
          </p:cNvSpPr>
          <p:nvPr>
            <p:ph type="body" sz="half" idx="2"/>
          </p:nvPr>
        </p:nvSpPr>
        <p:spPr>
          <a:xfrm>
            <a:off x="48929" y="1600200"/>
            <a:ext cx="2237072" cy="3733801"/>
          </a:xfrm>
          <a:solidFill>
            <a:schemeClr val="bg1">
              <a:lumMod val="85000"/>
            </a:schemeClr>
          </a:solidFill>
        </p:spPr>
        <p:txBody>
          <a:bodyPr>
            <a:normAutofit/>
          </a:bodyPr>
          <a:lstStyle/>
          <a:p>
            <a:pPr marL="457200" indent="-457200">
              <a:lnSpc>
                <a:spcPct val="110000"/>
              </a:lnSpc>
              <a:buAutoNum type="arabicPeriod"/>
            </a:pPr>
            <a:r>
              <a:rPr lang="en-US" sz="2000" b="1" u="sng" dirty="0" smtClean="0"/>
              <a:t>GRANT OF CONSERVATION EASEMENT </a:t>
            </a:r>
          </a:p>
          <a:p>
            <a:pPr marL="342900" indent="-342900">
              <a:lnSpc>
                <a:spcPct val="250000"/>
              </a:lnSpc>
              <a:buAutoNum type="arabicPeriod"/>
            </a:pPr>
            <a:r>
              <a:rPr lang="en-US" sz="1800" dirty="0" smtClean="0"/>
              <a:t>PURPOSES</a:t>
            </a:r>
          </a:p>
          <a:p>
            <a:pPr marL="342900" indent="-342900">
              <a:lnSpc>
                <a:spcPct val="250000"/>
              </a:lnSpc>
              <a:buAutoNum type="arabicPeriod"/>
            </a:pPr>
            <a:r>
              <a:rPr lang="en-US" sz="1800" dirty="0" smtClean="0"/>
              <a:t>PROHIBTED ACTS</a:t>
            </a:r>
          </a:p>
          <a:p>
            <a:pPr marL="342900" indent="-342900">
              <a:lnSpc>
                <a:spcPct val="250000"/>
              </a:lnSpc>
              <a:buAutoNum type="arabicPeriod"/>
            </a:pPr>
            <a:r>
              <a:rPr lang="en-US" sz="1800" dirty="0" smtClean="0"/>
              <a:t>RESERVED RIGHTS</a:t>
            </a:r>
            <a:endParaRPr lang="en-US" sz="1200" dirty="0"/>
          </a:p>
        </p:txBody>
      </p:sp>
    </p:spTree>
    <p:extLst>
      <p:ext uri="{BB962C8B-B14F-4D97-AF65-F5344CB8AC3E}">
        <p14:creationId xmlns:p14="http://schemas.microsoft.com/office/powerpoint/2010/main" val="1000806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3751</TotalTime>
  <Words>472</Words>
  <Application>Microsoft Macintosh PowerPoint</Application>
  <PresentationFormat>On-screen Show (4:3)</PresentationFormat>
  <Paragraphs>105</Paragraphs>
  <Slides>15</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Calibri</vt:lpstr>
      <vt:lpstr>Calibri Light</vt:lpstr>
      <vt:lpstr>ＭＳ Ｐゴシック</vt:lpstr>
      <vt:lpstr>Verdana</vt:lpstr>
      <vt:lpstr>Wingdings</vt:lpstr>
      <vt:lpstr>Arial</vt:lpstr>
      <vt:lpstr>Office Theme</vt:lpstr>
      <vt:lpstr>Conservation Easements </vt:lpstr>
      <vt:lpstr>AGENDA  </vt:lpstr>
      <vt:lpstr>What is a land trust?</vt:lpstr>
      <vt:lpstr>PowerPoint Presentation</vt:lpstr>
      <vt:lpstr>Landowner Goal: Keep the land as a farm or woodland forever</vt:lpstr>
      <vt:lpstr>Conservation Easements (CE) </vt:lpstr>
      <vt:lpstr>PowerPoint Presentation</vt:lpstr>
      <vt:lpstr>PowerPoint Presentation</vt:lpstr>
      <vt:lpstr>BASIC COMPONENTS OF CONSERVATION EASEMENTS</vt:lpstr>
      <vt:lpstr>BASIC COMPONENTS OF CONSERVATION EASEMENTS</vt:lpstr>
      <vt:lpstr>BASIC COMPONENTS OF CONSERVATION EASEMENTS</vt:lpstr>
      <vt:lpstr>BASIC COMPONENTS OF CONSERVATION EASEMENTS</vt:lpstr>
      <vt:lpstr>BASIC COMPONENTS OF CONSERVATION EASEMENTS</vt:lpstr>
      <vt:lpstr>Regional Examples </vt:lpstr>
      <vt:lpstr>PowerPoint Presentation</vt:lpstr>
    </vt:vector>
  </TitlesOfParts>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Forestland Conservation: Landscape Scale </dc:title>
  <dc:creator>Matthias Nevins</dc:creator>
  <cp:lastModifiedBy>matthiasnevins@gmail.com</cp:lastModifiedBy>
  <cp:revision>76</cp:revision>
  <dcterms:created xsi:type="dcterms:W3CDTF">2016-04-17T16:00:52Z</dcterms:created>
  <dcterms:modified xsi:type="dcterms:W3CDTF">2017-02-01T21:47:12Z</dcterms:modified>
</cp:coreProperties>
</file>

<file path=docProps/thumbnail.jpeg>
</file>